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515" r:id="rId2"/>
    <p:sldId id="516" r:id="rId3"/>
    <p:sldId id="517" r:id="rId4"/>
    <p:sldId id="525" r:id="rId5"/>
    <p:sldId id="526" r:id="rId6"/>
    <p:sldId id="518" r:id="rId7"/>
    <p:sldId id="520" r:id="rId8"/>
    <p:sldId id="521" r:id="rId9"/>
    <p:sldId id="522" r:id="rId10"/>
    <p:sldId id="5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84547"/>
  </p:normalViewPr>
  <p:slideViewPr>
    <p:cSldViewPr snapToGrid="0" snapToObjects="1">
      <p:cViewPr varScale="1">
        <p:scale>
          <a:sx n="106" d="100"/>
          <a:sy n="106"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184711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A6AB7DD5-A61B-6941-92A9-AB0B968E729B}"/>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B70C140D-71B8-CF40-9F25-A2D638098404}"/>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F3BA31B-9979-6846-BF76-EB0626D4A54B}"/>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CE244092-1F2A-D344-9917-27ADDA185B75}"/>
                </a:ext>
              </a:extLst>
            </p:cNvPr>
            <p:cNvPicPr>
              <a:picLocks noChangeAspect="1"/>
            </p:cNvPicPr>
            <p:nvPr/>
          </p:nvPicPr>
          <p:blipFill>
            <a:blip r:embed="rId3"/>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3A709C2-8C11-A547-A7AD-015F7B9E50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752</Words>
  <Application>Microsoft Macintosh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23</cp:revision>
  <dcterms:created xsi:type="dcterms:W3CDTF">2019-02-25T20:09:25Z</dcterms:created>
  <dcterms:modified xsi:type="dcterms:W3CDTF">2019-11-10T18:17:00Z</dcterms:modified>
</cp:coreProperties>
</file>