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0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11D896CE-44C8-344D-9219-FA152FFCC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9"/>
            <a:ext cx="8940800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4"/>
            <a:ext cx="386080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>
                <a:cs typeface="Arial" charset="0"/>
              </a:rPr>
              <a:t>http://meetings.cshl.edu/</a:t>
            </a:r>
            <a:endParaRPr lang="en-US" sz="12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1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500">
                <a:latin typeface="Calibri"/>
                <a:cs typeface="Calibri"/>
              </a:defRPr>
            </a:lvl3pPr>
            <a:lvl4pPr>
              <a:defRPr sz="1350">
                <a:latin typeface="Calibri"/>
                <a:cs typeface="Calibri"/>
              </a:defRPr>
            </a:lvl4pPr>
            <a:lvl5pPr>
              <a:defRPr sz="135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0080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762</Words>
  <Application>Microsoft Macintosh PowerPoint</Application>
  <PresentationFormat>Widescreen</PresentationFormat>
  <Paragraphs>139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27</cp:revision>
  <dcterms:created xsi:type="dcterms:W3CDTF">2019-02-25T20:09:25Z</dcterms:created>
  <dcterms:modified xsi:type="dcterms:W3CDTF">2019-11-09T14:28:22Z</dcterms:modified>
</cp:coreProperties>
</file>