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515" r:id="rId2"/>
    <p:sldId id="260" r:id="rId3"/>
    <p:sldId id="264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Module 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347</Words>
  <Application>Microsoft Macintosh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19</cp:revision>
  <dcterms:created xsi:type="dcterms:W3CDTF">2019-02-25T20:09:25Z</dcterms:created>
  <dcterms:modified xsi:type="dcterms:W3CDTF">2019-11-09T14:27:22Z</dcterms:modified>
</cp:coreProperties>
</file>