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515" r:id="rId2"/>
    <p:sldId id="264" r:id="rId3"/>
    <p:sldId id="262" r:id="rId4"/>
    <p:sldId id="26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3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11/9/19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56FAD-87EC-594B-B262-2B748B57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8" name="Picture 7" descr="bioinformatics.ca-logo-white-text.png">
            <a:extLst>
              <a:ext uri="{FF2B5EF4-FFF2-40B4-BE49-F238E27FC236}">
                <a16:creationId xmlns:a16="http://schemas.microsoft.com/office/drawing/2014/main" id="{9874B523-0CD5-BC4D-B685-3BCCBF624B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56599"/>
            <a:ext cx="1729740" cy="727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30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222C1-21B6-E14F-9F34-4E0C4221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2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2FCA7-7A48-5E4F-BC6A-8A3BDBEAC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41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01600" y="6429375"/>
            <a:ext cx="89408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229600" y="6477000"/>
            <a:ext cx="38608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>
                <a:cs typeface="Arial" charset="0"/>
              </a:rPr>
              <a:t>http://meetings.cshl.edu/</a:t>
            </a:r>
            <a:endParaRPr lang="en-US" sz="160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9371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7" descr="cshl_logo_alternate 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2" y="381000"/>
            <a:ext cx="4679949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5270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7E5F7-C396-4941-BBC4-7BEAF927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0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EE93E-C8A1-354A-AF1E-19A5283E3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7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59064-C295-474C-91BC-B8179C14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9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AE139-D882-D94E-B377-D84A20766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2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EC7837-FC7B-6043-8182-02D771872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5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5A9DD-FA0A-D64B-B42E-72A4B0E35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7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AFAD0-D61F-3F4F-8E0D-9A64CA7C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8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2F28C-AB7A-EF4C-84CD-F4B5CE428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9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0DDCB-DB12-4B4D-B2A3-DF7E27851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0658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73F48-4628-F846-BA33-DDE653D8357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E4FBA7-EA83-4B4B-A7C6-F0F5766917A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430962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3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B12434-FD9E-4242-B813-5136B9D05A8A}"/>
              </a:ext>
            </a:extLst>
          </p:cNvPr>
          <p:cNvSpPr txBox="1"/>
          <p:nvPr userDrawn="1"/>
        </p:nvSpPr>
        <p:spPr>
          <a:xfrm>
            <a:off x="9639300" y="6400800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dirty="0" err="1">
                <a:cs typeface="Arial" charset="0"/>
              </a:rPr>
              <a:t>rnabio.org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24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1524001" y="2514601"/>
            <a:ext cx="5758249" cy="3898557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0242" name="Picture 4" descr="TGI_logo_V_2color_bevel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8112126" y="3744914"/>
            <a:ext cx="2181225" cy="189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 descr="DataCenter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3" y="2708921"/>
            <a:ext cx="5133893" cy="342259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11EB652-D19B-3146-BD1E-BFCBA6FE97A3}"/>
              </a:ext>
            </a:extLst>
          </p:cNvPr>
          <p:cNvSpPr txBox="1">
            <a:spLocks/>
          </p:cNvSpPr>
          <p:nvPr/>
        </p:nvSpPr>
        <p:spPr>
          <a:xfrm>
            <a:off x="3048000" y="141514"/>
            <a:ext cx="9144000" cy="13141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RNA-Seq </a:t>
            </a:r>
            <a:r>
              <a:rPr lang="en-US" sz="3200">
                <a:solidFill>
                  <a:schemeClr val="bg1"/>
                </a:solidFill>
                <a:latin typeface="Calibri" charset="0"/>
                <a:cs typeface="Segoe UI" charset="0"/>
              </a:rPr>
              <a:t>Module 2</a:t>
            </a:r>
            <a:b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Alignment vs Assembly vs Pseudoalignment</a:t>
            </a:r>
            <a:endParaRPr lang="en-US" sz="2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C50790C-8D87-CC4F-B926-F48A53F94152}"/>
              </a:ext>
            </a:extLst>
          </p:cNvPr>
          <p:cNvSpPr txBox="1">
            <a:spLocks/>
          </p:cNvSpPr>
          <p:nvPr/>
        </p:nvSpPr>
        <p:spPr>
          <a:xfrm>
            <a:off x="3483428" y="1379500"/>
            <a:ext cx="8708571" cy="13141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Kelsy Cotto, Felicia Gomez,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Obi Griffith, Malachi Griffith, </a:t>
            </a:r>
            <a:r>
              <a:rPr lang="en-US" sz="1800" dirty="0" err="1">
                <a:solidFill>
                  <a:schemeClr val="bg1"/>
                </a:solidFill>
                <a:latin typeface="Calibri"/>
                <a:cs typeface="Calibri"/>
              </a:rPr>
              <a:t>Huiming</a:t>
            </a: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 Xia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ln w="1270">
                  <a:solidFill>
                    <a:prstClr val="black">
                      <a:alpha val="38000"/>
                    </a:prstClr>
                  </a:solidFill>
                </a:ln>
                <a:solidFill>
                  <a:schemeClr val="bg1"/>
                </a:solidFill>
                <a:latin typeface="Calibri"/>
                <a:cs typeface="Calibri"/>
              </a:rPr>
              <a:t>Advanced Sequencing Technologies &amp; Applications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600" dirty="0">
                <a:ln w="1270">
                  <a:solidFill>
                    <a:prstClr val="black">
                      <a:alpha val="38000"/>
                    </a:prstClr>
                  </a:solidFill>
                </a:ln>
                <a:solidFill>
                  <a:schemeClr val="bg1"/>
                </a:solidFill>
                <a:latin typeface="Calibri"/>
                <a:cs typeface="Calibri"/>
              </a:rPr>
              <a:t>November 5- 16, 2019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094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11850"/>
            <a:ext cx="11684000" cy="949695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Assembly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E98E2D7-EC46-2A45-9812-69336E1E3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315" y="294730"/>
            <a:ext cx="4575329" cy="5763244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A5D69118-F980-4445-A15D-D1AD23AC1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168" y="1111721"/>
            <a:ext cx="5123688" cy="49498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Infer transcript structure directly from the data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Useful when you do not have a reference sequence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Other uses – highly rearranged genomes (some cancers)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Computationally expensive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Tools: Trinity, Velvet, </a:t>
            </a: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SPAdes</a:t>
            </a: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128747-9506-4749-94BB-23A91E79761A}"/>
              </a:ext>
            </a:extLst>
          </p:cNvPr>
          <p:cNvSpPr txBox="1"/>
          <p:nvPr/>
        </p:nvSpPr>
        <p:spPr>
          <a:xfrm>
            <a:off x="7243062" y="6057974"/>
            <a:ext cx="45528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" sz="1400" dirty="0"/>
              <a:t>Haas, et al (2013) doi: 10.1038/nprot.2013.084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09292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11850"/>
            <a:ext cx="11684000" cy="949695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Alignment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A5D69118-F980-4445-A15D-D1AD23AC1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168" y="1111721"/>
            <a:ext cx="9902952" cy="49498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Uses a reference genome/transcriptome to map reads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Capable of some novel transcript inference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Relatively fast runtime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Tools: HISAT2, STAR, GSNAP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B346A8B-CAEA-554D-B217-85CB5F9022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29" b="76561"/>
          <a:stretch/>
        </p:blipFill>
        <p:spPr>
          <a:xfrm>
            <a:off x="5109464" y="3636242"/>
            <a:ext cx="6879336" cy="2312461"/>
          </a:xfrm>
          <a:prstGeom prst="rect">
            <a:avLst/>
          </a:prstGeom>
        </p:spPr>
      </p:pic>
      <p:sp>
        <p:nvSpPr>
          <p:cNvPr id="28" name="TextBox 4">
            <a:extLst>
              <a:ext uri="{FF2B5EF4-FFF2-40B4-BE49-F238E27FC236}">
                <a16:creationId xmlns:a16="http://schemas.microsoft.com/office/drawing/2014/main" id="{5AFEB9DE-982C-574C-87C9-AE0E2A683F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2296" y="6061546"/>
            <a:ext cx="41764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Kim et al. 2015. Nat Methods 12:357–360 </a:t>
            </a:r>
          </a:p>
        </p:txBody>
      </p:sp>
    </p:spTree>
    <p:extLst>
      <p:ext uri="{BB962C8B-B14F-4D97-AF65-F5344CB8AC3E}">
        <p14:creationId xmlns:p14="http://schemas.microsoft.com/office/powerpoint/2010/main" val="165420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11850"/>
            <a:ext cx="11684000" cy="949695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Pseudoalignment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A5D69118-F980-4445-A15D-D1AD23AC1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168" y="1111721"/>
            <a:ext cx="5123688" cy="49498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Does not determine where in the genome a read lies, only which transcripts it is compatible with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Very fast!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Does not produce a bam by default (though pseudo-</a:t>
            </a: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bams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can be created), not useful for variant detection.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Tools: </a:t>
            </a: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Kallisto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, Sailfish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CAD46F-D1C4-FE45-A50B-7BF109E34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778" y="958850"/>
            <a:ext cx="5975322" cy="274751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00C8D58-673E-6E47-89D7-061E9EB57ECC}"/>
              </a:ext>
            </a:extLst>
          </p:cNvPr>
          <p:cNvSpPr/>
          <p:nvPr/>
        </p:nvSpPr>
        <p:spPr>
          <a:xfrm>
            <a:off x="5152898" y="5529818"/>
            <a:ext cx="686816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Bray, 2016  doi:10.1038/nbt.3519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https://</a:t>
            </a:r>
            <a:r>
              <a:rPr lang="en-US" sz="1400" dirty="0" err="1"/>
              <a:t>tinyheero.github.io</a:t>
            </a:r>
            <a:r>
              <a:rPr lang="en-US" sz="1400" dirty="0"/>
              <a:t>/2015/09/02/pseudoalignments-</a:t>
            </a:r>
            <a:r>
              <a:rPr lang="en-US" sz="1400" dirty="0" err="1"/>
              <a:t>kallisto.html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1599779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191</Words>
  <Application>Microsoft Macintosh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Consolas</vt:lpstr>
      <vt:lpstr>Segoe UI</vt:lpstr>
      <vt:lpstr>Verdana</vt:lpstr>
      <vt:lpstr>1_Office Theme</vt:lpstr>
      <vt:lpstr>PowerPoint Presentation</vt:lpstr>
      <vt:lpstr>Assembly</vt:lpstr>
      <vt:lpstr>Alignment</vt:lpstr>
      <vt:lpstr>Pseudoalignment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Cotto, Kelsy</cp:lastModifiedBy>
  <cp:revision>13</cp:revision>
  <dcterms:created xsi:type="dcterms:W3CDTF">2019-02-25T20:09:25Z</dcterms:created>
  <dcterms:modified xsi:type="dcterms:W3CDTF">2019-11-09T14:30:28Z</dcterms:modified>
</cp:coreProperties>
</file>