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515" r:id="rId2"/>
    <p:sldId id="526" r:id="rId3"/>
    <p:sldId id="5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65"/>
  </p:normalViewPr>
  <p:slideViewPr>
    <p:cSldViewPr snapToGrid="0" snapToObjects="1">
      <p:cViewPr varScale="1">
        <p:scale>
          <a:sx n="113" d="100"/>
          <a:sy n="113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203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28</cp:revision>
  <cp:lastPrinted>2019-03-13T02:52:17Z</cp:lastPrinted>
  <dcterms:created xsi:type="dcterms:W3CDTF">2019-02-25T20:09:25Z</dcterms:created>
  <dcterms:modified xsi:type="dcterms:W3CDTF">2019-11-09T14:34:22Z</dcterms:modified>
</cp:coreProperties>
</file>