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64" r:id="rId3"/>
    <p:sldId id="26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3"/>
  </p:normalViewPr>
  <p:slideViewPr>
    <p:cSldViewPr snapToGrid="0" snapToObjects="1">
      <p:cViewPr varScale="1">
        <p:scale>
          <a:sx n="85" d="100"/>
          <a:sy n="85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Verdana</vt:lpstr>
      <vt:lpstr>1_Office Theme</vt:lpstr>
      <vt:lpstr>RNA-Seq Module 2 Alignment vs Assembly vs Pseudoalignment</vt:lpstr>
      <vt:lpstr>Assembly</vt:lpstr>
      <vt:lpstr>Alignment</vt:lpstr>
      <vt:lpstr>Pseudoalignment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8</cp:revision>
  <dcterms:created xsi:type="dcterms:W3CDTF">2019-02-25T20:09:25Z</dcterms:created>
  <dcterms:modified xsi:type="dcterms:W3CDTF">2019-03-13T02:14:52Z</dcterms:modified>
</cp:coreProperties>
</file>