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A333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www.bioinformatics.ca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bioinformaticsdotca.github.io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Alignment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RNA-Seq Module 2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</cp:revision>
  <dcterms:created xsi:type="dcterms:W3CDTF">2019-02-25T20:09:25Z</dcterms:created>
  <dcterms:modified xsi:type="dcterms:W3CDTF">2019-03-04T16:52:35Z</dcterms:modified>
</cp:coreProperties>
</file>