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314" r:id="rId3"/>
    <p:sldId id="262" r:id="rId4"/>
    <p:sldId id="315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 formats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90" y="18256"/>
            <a:ext cx="11750564" cy="116941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52" y="1376972"/>
            <a:ext cx="7170683" cy="4966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8080323" y="934058"/>
            <a:ext cx="381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934001" y="1343845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934001" y="2228855"/>
            <a:ext cx="0" cy="19573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8080322" y="2340303"/>
            <a:ext cx="381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70/80/120 characters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933677" y="4886325"/>
            <a:ext cx="324" cy="10144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8080321" y="4916422"/>
            <a:ext cx="38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4666"/>
            <a:ext cx="8026400" cy="4817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@HWI-ST718_146963544:6:1213:8996:10047/1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buNone/>
            </a:pPr>
            <a:endParaRPr lang="en-US" sz="26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@HWI-ST718_146963544:5:2303:11793:37095/1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866009" y="819754"/>
            <a:ext cx="38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248195" y="1343845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248195" y="1871676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248195" y="1281419"/>
            <a:ext cx="617814" cy="26163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248195" y="2055607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866009" y="1930619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4666"/>
            <a:ext cx="8026400" cy="4817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@HWI-ST718_146963544:6:1213:8996:10047/1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buNone/>
            </a:pPr>
            <a:endParaRPr lang="en-US" sz="26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@HWI-ST718_146963544:5:2303:11793:37095/1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marL="0" indent="0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</p:spTree>
    <p:extLst>
      <p:ext uri="{BB962C8B-B14F-4D97-AF65-F5344CB8AC3E}">
        <p14:creationId xmlns:p14="http://schemas.microsoft.com/office/powerpoint/2010/main" val="384520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453648" cy="819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65672"/>
              </p:ext>
            </p:extLst>
          </p:nvPr>
        </p:nvGraphicFramePr>
        <p:xfrm>
          <a:off x="1639614" y="716712"/>
          <a:ext cx="8055427" cy="323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1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0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Phred</a:t>
                      </a:r>
                      <a:r>
                        <a:rPr lang="en-US" sz="19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Q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Probability (P) of Wrong Base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Base</a:t>
                      </a:r>
                      <a:r>
                        <a:rPr lang="en-US" sz="1900" b="1" i="0" u="none" strike="noStrike" baseline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Call Accuracy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Sanger “Q + 33” Shift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Sanger “Q + 33” Shift ASCII glyph</a:t>
                      </a: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!</a:t>
                      </a: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0.794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0.206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9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“</a:t>
                      </a: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0.631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0.369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#</a:t>
                      </a: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n-lt"/>
                        </a:rPr>
                        <a:t>0.90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n-lt"/>
                        </a:rPr>
                        <a:t>0.99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n-lt"/>
                        </a:rPr>
                        <a:t>0.999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?</a:t>
                      </a: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39614" y="4143705"/>
            <a:ext cx="8055427" cy="233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363</Words>
  <Application>Microsoft Macintosh PowerPoint</Application>
  <PresentationFormat>Widescreen</PresentationFormat>
  <Paragraphs>93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Verdana</vt:lpstr>
      <vt:lpstr>1_Office Theme</vt:lpstr>
      <vt:lpstr>RNA-Seq Module 7 FASTA/FASTQ/GTF formats</vt:lpstr>
      <vt:lpstr>Fasta – format for representing nucleic acid or amino acid sequences</vt:lpstr>
      <vt:lpstr>Fastq – format for representing raw sequence – base calls and quality values</vt:lpstr>
      <vt:lpstr>Fastq – format for representing raw sequence – base calls and quality values</vt:lpstr>
      <vt:lpstr>Phred scores and ASCII glyphs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11</cp:revision>
  <dcterms:created xsi:type="dcterms:W3CDTF">2019-02-25T20:09:25Z</dcterms:created>
  <dcterms:modified xsi:type="dcterms:W3CDTF">2019-03-11T19:46:26Z</dcterms:modified>
</cp:coreProperties>
</file>