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513" r:id="rId2"/>
    <p:sldId id="540" r:id="rId3"/>
    <p:sldId id="541" r:id="rId4"/>
    <p:sldId id="542" r:id="rId5"/>
    <p:sldId id="543" r:id="rId6"/>
    <p:sldId id="544" r:id="rId7"/>
    <p:sldId id="545" r:id="rId8"/>
    <p:sldId id="546" r:id="rId9"/>
    <p:sldId id="547" r:id="rId10"/>
    <p:sldId id="548" r:id="rId11"/>
    <p:sldId id="549" r:id="rId12"/>
    <p:sldId id="550" r:id="rId13"/>
    <p:sldId id="551" r:id="rId14"/>
    <p:sldId id="552" r:id="rId15"/>
    <p:sldId id="553" r:id="rId16"/>
    <p:sldId id="554" r:id="rId17"/>
    <p:sldId id="555" r:id="rId18"/>
    <p:sldId id="556" r:id="rId19"/>
    <p:sldId id="557" r:id="rId20"/>
    <p:sldId id="558" r:id="rId21"/>
    <p:sldId id="559" r:id="rId22"/>
    <p:sldId id="560" r:id="rId23"/>
    <p:sldId id="561" r:id="rId24"/>
    <p:sldId id="562" r:id="rId25"/>
    <p:sldId id="563" r:id="rId26"/>
    <p:sldId id="260" r:id="rId27"/>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7823" autoAdjust="0"/>
  </p:normalViewPr>
  <p:slideViewPr>
    <p:cSldViewPr>
      <p:cViewPr varScale="1">
        <p:scale>
          <a:sx n="112" d="100"/>
          <a:sy n="112" d="100"/>
        </p:scale>
        <p:origin x="1120" y="176"/>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11/9/20</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11/9/20</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16</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17</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18</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19</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31510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20</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92273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21</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510207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49722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6</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3097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7</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01825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8</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38518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0051" y="381000"/>
            <a:ext cx="3483441" cy="12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494740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07968" y="183488"/>
            <a:ext cx="6019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9" name="Title 1">
            <a:extLst>
              <a:ext uri="{FF2B5EF4-FFF2-40B4-BE49-F238E27FC236}">
                <a16:creationId xmlns:a16="http://schemas.microsoft.com/office/drawing/2014/main" id="{250B550A-8195-A54F-9424-84F63F28C34E}"/>
              </a:ext>
            </a:extLst>
          </p:cNvPr>
          <p:cNvSpPr txBox="1">
            <a:spLocks/>
          </p:cNvSpPr>
          <p:nvPr/>
        </p:nvSpPr>
        <p:spPr>
          <a:xfrm>
            <a:off x="5879976" y="1219199"/>
            <a:ext cx="6235824"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Kelsy Cotto, Felicia Gomez, Obi Griffith, Malachi Griffith, </a:t>
            </a:r>
          </a:p>
          <a:p>
            <a:pPr>
              <a:defRPr/>
            </a:pPr>
            <a:r>
              <a:rPr lang="en-US" sz="1800" dirty="0">
                <a:latin typeface="Calibri"/>
                <a:cs typeface="Calibri"/>
              </a:rPr>
              <a:t>Allegra Petti, Megan </a:t>
            </a:r>
            <a:r>
              <a:rPr lang="en-US" sz="1800" dirty="0" err="1">
                <a:latin typeface="Calibri"/>
                <a:cs typeface="Calibri"/>
              </a:rPr>
              <a:t>Richters</a:t>
            </a:r>
            <a:r>
              <a:rPr lang="en-US" sz="1800" dirty="0">
                <a:latin typeface="Calibri"/>
                <a:cs typeface="Calibri"/>
              </a:rPr>
              <a:t>, Huiming Xia</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16-20, 2020</a:t>
            </a:r>
          </a:p>
        </p:txBody>
      </p:sp>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119538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94623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7839" y="1600200"/>
            <a:ext cx="8156321" cy="4724400"/>
          </a:xfrm>
        </p:spPr>
      </p:pic>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Tree>
    <p:extLst>
      <p:ext uri="{BB962C8B-B14F-4D97-AF65-F5344CB8AC3E}">
        <p14:creationId xmlns:p14="http://schemas.microsoft.com/office/powerpoint/2010/main" val="35444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911424" y="1905000"/>
            <a:ext cx="10585176"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377729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Single Cell RNA-</a:t>
            </a:r>
            <a:r>
              <a:rPr lang="en-US" dirty="0" err="1"/>
              <a:t>Seq</a:t>
            </a:r>
            <a:endParaRPr lang="en-US" dirty="0"/>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623392" y="1600200"/>
            <a:ext cx="10873208" cy="4648200"/>
          </a:xfrm>
        </p:spPr>
        <p:txBody>
          <a:bodyPr/>
          <a:lstStyle/>
          <a:p>
            <a:pPr>
              <a:lnSpc>
                <a:spcPct val="80000"/>
              </a:lnSpc>
            </a:pPr>
            <a:r>
              <a:rPr lang="en-US" sz="2600" dirty="0">
                <a:latin typeface="Calibri" charset="0"/>
                <a:ea typeface="ＭＳ Ｐゴシック" charset="0"/>
              </a:rPr>
              <a:t>Depends on a number of factors:</a:t>
            </a:r>
          </a:p>
          <a:p>
            <a:pPr lvl="1">
              <a:lnSpc>
                <a:spcPct val="80000"/>
              </a:lnSpc>
            </a:pPr>
            <a:r>
              <a:rPr lang="en-US" sz="2200" dirty="0">
                <a:latin typeface="Calibri" charset="0"/>
                <a:ea typeface="ＭＳ Ｐゴシック" charset="0"/>
              </a:rPr>
              <a:t>Question being asked of the data.  Gene expression? Alternative expression?  Mutation calling?</a:t>
            </a:r>
          </a:p>
          <a:p>
            <a:pPr lvl="1">
              <a:lnSpc>
                <a:spcPct val="80000"/>
              </a:lnSpc>
            </a:pPr>
            <a:r>
              <a:rPr lang="en-US" sz="2200" dirty="0">
                <a:latin typeface="Calibri" charset="0"/>
                <a:ea typeface="ＭＳ Ｐゴシック" charset="0"/>
              </a:rPr>
              <a:t>Tissue type, RNA preparation, quality of input RNA, library construction method, etc. </a:t>
            </a:r>
          </a:p>
          <a:p>
            <a:pPr lvl="1">
              <a:lnSpc>
                <a:spcPct val="80000"/>
              </a:lnSpc>
            </a:pPr>
            <a:r>
              <a:rPr lang="en-US" sz="2200" dirty="0">
                <a:latin typeface="Calibri" charset="0"/>
                <a:ea typeface="ＭＳ Ｐゴシック" charset="0"/>
              </a:rPr>
              <a:t>Sequencing type: read length, paired vs. unpaired, etc.</a:t>
            </a:r>
          </a:p>
          <a:p>
            <a:pPr lvl="1">
              <a:lnSpc>
                <a:spcPct val="80000"/>
              </a:lnSpc>
            </a:pPr>
            <a:r>
              <a:rPr lang="en-US" sz="2200" dirty="0">
                <a:latin typeface="Calibri" charset="0"/>
                <a:ea typeface="ＭＳ Ｐゴシック" charset="0"/>
              </a:rPr>
              <a:t>Computational approach and resources</a:t>
            </a:r>
          </a:p>
          <a:p>
            <a:pPr>
              <a:lnSpc>
                <a:spcPct val="80000"/>
              </a:lnSpc>
            </a:pPr>
            <a:r>
              <a:rPr lang="en-US" sz="2600" dirty="0">
                <a:latin typeface="Calibri" charset="0"/>
                <a:ea typeface="ＭＳ Ｐゴシック" charset="0"/>
              </a:rPr>
              <a:t>Identify publications with similar goals</a:t>
            </a:r>
          </a:p>
          <a:p>
            <a:pPr>
              <a:lnSpc>
                <a:spcPct val="80000"/>
              </a:lnSpc>
            </a:pPr>
            <a:r>
              <a:rPr lang="en-US" sz="2600" dirty="0">
                <a:latin typeface="Calibri" charset="0"/>
                <a:ea typeface="ＭＳ Ｐゴシック" charset="0"/>
              </a:rPr>
              <a:t>Pilot experiment</a:t>
            </a:r>
          </a:p>
          <a:p>
            <a:pPr>
              <a:lnSpc>
                <a:spcPct val="80000"/>
              </a:lnSpc>
            </a:pPr>
            <a:endParaRPr lang="en-US" sz="2600" dirty="0">
              <a:latin typeface="Calibri" charset="0"/>
              <a:ea typeface="ＭＳ Ｐゴシック" charset="0"/>
            </a:endParaRPr>
          </a:p>
          <a:p>
            <a:pPr>
              <a:lnSpc>
                <a:spcPct val="80000"/>
              </a:lnSpc>
            </a:pPr>
            <a:r>
              <a:rPr lang="en-US" sz="2600" dirty="0">
                <a:latin typeface="Calibri" charset="0"/>
                <a:ea typeface="ＭＳ Ｐゴシック" charset="0"/>
              </a:rPr>
              <a:t>For DGE analysis only, 30-40 million reads is a common recommendation. More replicates can be more valuable than deeper libraries. Short (e.g. 50-75bp), single-end reads may be used to drive cost down as low as possible.</a:t>
            </a:r>
          </a:p>
        </p:txBody>
      </p:sp>
    </p:spTree>
    <p:extLst>
      <p:ext uri="{BB962C8B-B14F-4D97-AF65-F5344CB8AC3E}">
        <p14:creationId xmlns:p14="http://schemas.microsoft.com/office/powerpoint/2010/main" val="3110675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551384" y="1600200"/>
            <a:ext cx="10873208"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106985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lnSpcReduction="1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652547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1340768"/>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dirty="0"/>
              <a:t>We are on a Coffee Break &amp; Networking Session</a:t>
            </a:r>
            <a:endParaRPr dirty="0"/>
          </a:p>
        </p:txBody>
      </p:sp>
    </p:spTree>
    <p:extLst>
      <p:ext uri="{BB962C8B-B14F-4D97-AF65-F5344CB8AC3E}">
        <p14:creationId xmlns:p14="http://schemas.microsoft.com/office/powerpoint/2010/main" val="331660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Rationale for sequencing RNA</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551384" y="1187450"/>
            <a:ext cx="11233248" cy="5060950"/>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222809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551384" y="1341438"/>
            <a:ext cx="10873208"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a:latin typeface="Calibri" charset="0"/>
                <a:ea typeface="ＭＳ Ｐゴシック" charset="0"/>
              </a:rPr>
              <a:t>’</a:t>
            </a:r>
            <a:r>
              <a:rPr lang="en-US" altLang="ja-JP" sz="2200" dirty="0">
                <a:latin typeface="Calibri" charset="0"/>
                <a:ea typeface="ＭＳ Ｐゴシック" charset="0"/>
              </a:rPr>
              <a:t> mutations that affect what mRNA isoform is expressed and how much</a:t>
            </a:r>
          </a:p>
          <a:p>
            <a:pPr marL="457200" lvl="1" indent="0">
              <a:lnSpc>
                <a:spcPct val="90000"/>
              </a:lnSpc>
              <a:buNone/>
            </a:pPr>
            <a:r>
              <a:rPr lang="en-US" altLang="ja-JP" sz="2200" dirty="0">
                <a:latin typeface="Calibri" charset="0"/>
                <a:ea typeface="ＭＳ Ｐゴシック" charset="0"/>
              </a:rPr>
              <a:t> </a:t>
            </a:r>
          </a:p>
          <a:p>
            <a:pPr>
              <a:lnSpc>
                <a:spcPct val="90000"/>
              </a:lnSpc>
            </a:pPr>
            <a:r>
              <a:rPr lang="en-US" sz="2600" dirty="0">
                <a:latin typeface="Calibri" charset="0"/>
                <a:ea typeface="ＭＳ Ｐゴシック" charset="0"/>
              </a:rPr>
              <a:t>Prioritizing 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308274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10003</TotalTime>
  <Words>3186</Words>
  <Application>Microsoft Macintosh PowerPoint</Application>
  <PresentationFormat>Widescreen</PresentationFormat>
  <Paragraphs>189</Paragraphs>
  <Slides>26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Segoe UI</vt:lpstr>
      <vt:lpstr>Arial</vt:lpstr>
      <vt:lpstr>Calibri</vt:lpstr>
      <vt:lpstr>Consolas</vt:lpstr>
      <vt:lpstr>Office Theme</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Xia, Huiming</cp:lastModifiedBy>
  <cp:revision>680</cp:revision>
  <dcterms:created xsi:type="dcterms:W3CDTF">2011-11-14T19:50:16Z</dcterms:created>
  <dcterms:modified xsi:type="dcterms:W3CDTF">2020-11-09T17:24:29Z</dcterms:modified>
</cp:coreProperties>
</file>