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84354"/>
  </p:normalViewPr>
  <p:slideViewPr>
    <p:cSldViewPr snapToGrid="0" snapToObjects="1">
      <p:cViewPr varScale="1">
        <p:scale>
          <a:sx n="107" d="100"/>
          <a:sy n="10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7987BB6-93AD-1943-A967-6D0E5DFEF3E2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779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Segoe UI</vt:lpstr>
      <vt:lpstr>Arial</vt:lpstr>
      <vt:lpstr>Calibri</vt:lpstr>
      <vt:lpstr>Calibri Light</vt:lpstr>
      <vt:lpstr>Consolas</vt:lpstr>
      <vt:lpstr>Courier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40</cp:revision>
  <dcterms:created xsi:type="dcterms:W3CDTF">2019-02-25T20:09:25Z</dcterms:created>
  <dcterms:modified xsi:type="dcterms:W3CDTF">2020-11-09T17:24:10Z</dcterms:modified>
</cp:coreProperties>
</file>