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8"/>
  </p:notesMasterIdLst>
  <p:sldIdLst>
    <p:sldId id="515" r:id="rId2"/>
    <p:sldId id="532" r:id="rId3"/>
    <p:sldId id="533" r:id="rId4"/>
    <p:sldId id="534" r:id="rId5"/>
    <p:sldId id="535" r:id="rId6"/>
    <p:sldId id="536" r:id="rId7"/>
    <p:sldId id="537" r:id="rId8"/>
    <p:sldId id="538" r:id="rId9"/>
    <p:sldId id="539" r:id="rId10"/>
    <p:sldId id="540" r:id="rId11"/>
    <p:sldId id="541" r:id="rId12"/>
    <p:sldId id="542" r:id="rId13"/>
    <p:sldId id="543" r:id="rId14"/>
    <p:sldId id="544" r:id="rId15"/>
    <p:sldId id="54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6"/>
    <p:restoredTop sz="81293"/>
  </p:normalViewPr>
  <p:slideViewPr>
    <p:cSldViewPr snapToGrid="0" snapToObjects="1">
      <p:cViewPr varScale="1">
        <p:scale>
          <a:sx n="103" d="100"/>
          <a:sy n="103" d="100"/>
        </p:scale>
        <p:origin x="1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868708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0" name="Title 1">
            <a:extLst>
              <a:ext uri="{FF2B5EF4-FFF2-40B4-BE49-F238E27FC236}">
                <a16:creationId xmlns:a16="http://schemas.microsoft.com/office/drawing/2014/main" id="{B442CB85-E2BD-AB4C-AECA-E0053D00A334}"/>
              </a:ext>
            </a:extLst>
          </p:cNvPr>
          <p:cNvSpPr txBox="1">
            <a:spLocks/>
          </p:cNvSpPr>
          <p:nvPr/>
        </p:nvSpPr>
        <p:spPr>
          <a:xfrm>
            <a:off x="5879976" y="1219199"/>
            <a:ext cx="6235824"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Kelsy Cotto, Felicia Gomez, Obi Griffith, Malachi Griffith, </a:t>
            </a:r>
          </a:p>
          <a:p>
            <a:pPr>
              <a:defRPr/>
            </a:pPr>
            <a:r>
              <a:rPr lang="en-US" sz="1800" dirty="0">
                <a:solidFill>
                  <a:schemeClr val="lt1"/>
                </a:solidFill>
                <a:latin typeface="Calibri" panose="020F0502020204030204" pitchFamily="34" charset="0"/>
                <a:cs typeface="Calibri" panose="020F0502020204030204" pitchFamily="34" charset="0"/>
              </a:rPr>
              <a:t>Allegra Petti, </a:t>
            </a:r>
            <a:r>
              <a:rPr lang="en-US" sz="1800" dirty="0">
                <a:latin typeface="Calibri"/>
                <a:cs typeface="Calibri"/>
              </a:rPr>
              <a:t>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529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1768</Words>
  <Application>Microsoft Macintosh PowerPoint</Application>
  <PresentationFormat>Widescreen</PresentationFormat>
  <Paragraphs>139</Paragraphs>
  <Slides>16</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Segoe UI</vt:lpstr>
      <vt:lpstr>Arial</vt:lpstr>
      <vt:lpstr>Calibri</vt:lpstr>
      <vt:lpstr>Consolas</vt:lpstr>
      <vt:lpstr>Verdana</vt:lpstr>
      <vt:lpstr>2_Office Theme</vt:lpstr>
      <vt:lpstr>PowerPoint Presentation</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Xia, Huiming</cp:lastModifiedBy>
  <cp:revision>29</cp:revision>
  <dcterms:created xsi:type="dcterms:W3CDTF">2019-02-25T20:09:25Z</dcterms:created>
  <dcterms:modified xsi:type="dcterms:W3CDTF">2020-11-09T17:08:58Z</dcterms:modified>
</cp:coreProperties>
</file>