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515" r:id="rId2"/>
    <p:sldId id="264" r:id="rId3"/>
    <p:sldId id="262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DE52C5-48C5-F54B-B21D-86D4F411CC4B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207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Assembly</vt:lpstr>
      <vt:lpstr>Alignment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20</cp:revision>
  <dcterms:created xsi:type="dcterms:W3CDTF">2019-02-25T20:09:25Z</dcterms:created>
  <dcterms:modified xsi:type="dcterms:W3CDTF">2020-11-09T17:11:41Z</dcterms:modified>
</cp:coreProperties>
</file>