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9"/>
  </p:notesMasterIdLst>
  <p:sldIdLst>
    <p:sldId id="515" r:id="rId2"/>
    <p:sldId id="528" r:id="rId3"/>
    <p:sldId id="529" r:id="rId4"/>
    <p:sldId id="530" r:id="rId5"/>
    <p:sldId id="531" r:id="rId6"/>
    <p:sldId id="532" r:id="rId7"/>
    <p:sldId id="533" r:id="rId8"/>
    <p:sldId id="538" r:id="rId9"/>
    <p:sldId id="534" r:id="rId10"/>
    <p:sldId id="540" r:id="rId11"/>
    <p:sldId id="535" r:id="rId12"/>
    <p:sldId id="269" r:id="rId13"/>
    <p:sldId id="310" r:id="rId14"/>
    <p:sldId id="539" r:id="rId15"/>
    <p:sldId id="309" r:id="rId16"/>
    <p:sldId id="53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6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03265F3-842E-784C-98C6-06A3E102D9A4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1251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26193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1382</Words>
  <Application>Microsoft Macintosh PowerPoint</Application>
  <PresentationFormat>Widescreen</PresentationFormat>
  <Paragraphs>175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Segoe UI</vt:lpstr>
      <vt:lpstr>Arial</vt:lpstr>
      <vt:lpstr>Calibri</vt:lpstr>
      <vt:lpstr>Consolas</vt:lpstr>
      <vt:lpstr>Courier New</vt:lpstr>
      <vt:lpstr>Verdana</vt:lpstr>
      <vt:lpstr>Wingdings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32</cp:revision>
  <dcterms:created xsi:type="dcterms:W3CDTF">2019-02-25T20:11:31Z</dcterms:created>
  <dcterms:modified xsi:type="dcterms:W3CDTF">2020-11-09T17:13:08Z</dcterms:modified>
</cp:coreProperties>
</file>