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515" r:id="rId2"/>
    <p:sldId id="526" r:id="rId3"/>
    <p:sldId id="527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19"/>
    <p:restoredTop sz="92041"/>
  </p:normalViewPr>
  <p:slideViewPr>
    <p:cSldViewPr snapToGrid="0" snapToObjects="1">
      <p:cViewPr varScale="1">
        <p:scale>
          <a:sx n="117" d="100"/>
          <a:sy n="117" d="100"/>
        </p:scale>
        <p:origin x="12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recommend </a:t>
            </a:r>
            <a:r>
              <a:rPr lang="en-US" dirty="0" err="1"/>
              <a:t>intersection_strict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05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6769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6" name="Picture 7" descr="cshl_logo_alternate rgb.png">
            <a:extLst>
              <a:ext uri="{FF2B5EF4-FFF2-40B4-BE49-F238E27FC236}">
                <a16:creationId xmlns:a16="http://schemas.microsoft.com/office/drawing/2014/main" id="{1243FC0C-06FD-FC4C-B9B0-3C4D4F0FAC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7" descr="cshl_logo_alternate rgb.png">
            <a:extLst>
              <a:ext uri="{FF2B5EF4-FFF2-40B4-BE49-F238E27FC236}">
                <a16:creationId xmlns:a16="http://schemas.microsoft.com/office/drawing/2014/main" id="{62FCBB0C-8A23-704F-BAFD-D13AFE7116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4398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BE8660-9ECC-6D44-957A-341C6A3BD1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3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160CBC-1F69-334E-B6C1-FF5A318B0A03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33878D-D47A-DE4C-8424-F964E720E75F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eqanswers.com/forums/showthread.php?t=18068" TargetMode="External"/><Relationship Id="rId2" Type="http://schemas.openxmlformats.org/officeDocument/2006/relationships/hyperlink" Target="http://www-huber.embl.de/users/anders/HTSeq/doc/count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304800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</a:t>
            </a:r>
            <a:r>
              <a:rPr lang="en-US" sz="3200">
                <a:solidFill>
                  <a:schemeClr val="bg1"/>
                </a:solidFill>
                <a:latin typeface="Calibri" charset="0"/>
                <a:cs typeface="Segoe UI" charset="0"/>
              </a:rPr>
              <a:t>Module 3</a:t>
            </a:r>
            <a:b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2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HTSeq</a:t>
            </a:r>
            <a:endParaRPr lang="en-US" sz="2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829414B-9927-164D-B30C-3D4E5C2BF62C}"/>
              </a:ext>
            </a:extLst>
          </p:cNvPr>
          <p:cNvSpPr txBox="1">
            <a:spLocks/>
          </p:cNvSpPr>
          <p:nvPr/>
        </p:nvSpPr>
        <p:spPr>
          <a:xfrm>
            <a:off x="5879976" y="1219199"/>
            <a:ext cx="6235824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Kelsy Cotto, Felicia Gomez, Obi Griffith, Malachi Griffith, </a:t>
            </a:r>
          </a:p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Allegra Petti, Megan </a:t>
            </a:r>
            <a:r>
              <a:rPr lang="en-US" sz="1800" dirty="0" err="1">
                <a:latin typeface="Calibri"/>
                <a:cs typeface="Calibri"/>
              </a:rPr>
              <a:t>Richters</a:t>
            </a:r>
            <a:r>
              <a:rPr lang="en-US" sz="1800" dirty="0">
                <a:latin typeface="Calibri"/>
                <a:cs typeface="Calibri"/>
              </a:rPr>
              <a:t>, Huiming Xia</a:t>
            </a:r>
          </a:p>
          <a:p>
            <a:pPr>
              <a:defRPr/>
            </a:pP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Bioinformatics Analysis </a:t>
            </a: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November 16-20, 2020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21EB57-56D9-4C45-A4BB-3A4C1B95468E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892CA70-E51B-BC44-AAFA-B2A13B966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21" name="Picture 1" descr="RNA-Seq-alignment.png">
            <a:extLst>
              <a:ext uri="{FF2B5EF4-FFF2-40B4-BE49-F238E27FC236}">
                <a16:creationId xmlns:a16="http://schemas.microsoft.com/office/drawing/2014/main" id="{6024E101-E6E3-1C4D-BB4A-668B47D632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A9D6EF4-CDEB-334C-922E-967F3A6000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732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676400" y="-27384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Alternatives to FPKM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1045029" y="1124744"/>
            <a:ext cx="10474036" cy="4983832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Raw read counts for differential expression analysis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Assign reads/fragments to defined genes/transcripts, get “raw counts”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Transcript structures could still be defined by something like cufflinks 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 err="1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 (</a:t>
            </a:r>
            <a:r>
              <a:rPr lang="en-US" dirty="0" err="1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-count)</a:t>
            </a:r>
          </a:p>
          <a:p>
            <a:pPr lvl="1"/>
            <a:r>
              <a:rPr lang="en-US" sz="2200" dirty="0">
                <a:latin typeface="Calibri" charset="0"/>
                <a:ea typeface="ＭＳ Ｐゴシック" charset="0"/>
                <a:hlinkClick r:id="rId2"/>
              </a:rPr>
              <a:t>http://www-huber.embl.de/users/anders/HTSeq/doc/count.html</a:t>
            </a:r>
            <a:br>
              <a:rPr lang="en-US" sz="2200" dirty="0">
                <a:latin typeface="Calibri" charset="0"/>
                <a:ea typeface="ＭＳ Ｐゴシック" charset="0"/>
              </a:rPr>
            </a:br>
            <a:endParaRPr lang="en-US" sz="2200" dirty="0">
              <a:latin typeface="Calibri" charset="0"/>
              <a:ea typeface="ＭＳ Ｐゴシック" charset="0"/>
            </a:endParaRPr>
          </a:p>
          <a:p>
            <a:pPr marL="457200" lvl="1" indent="0">
              <a:buNone/>
            </a:pPr>
            <a:br>
              <a:rPr lang="en-US" sz="1600" dirty="0">
                <a:latin typeface="+mj-lt"/>
                <a:ea typeface="ＭＳ Ｐゴシック" charset="0"/>
              </a:rPr>
            </a:br>
            <a:br>
              <a:rPr lang="en-US" sz="2200" dirty="0">
                <a:latin typeface="Calibri" charset="0"/>
                <a:ea typeface="ＭＳ Ｐゴシック" charset="0"/>
              </a:rPr>
            </a:br>
            <a:endParaRPr lang="en-US" sz="2200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Caveats of ‘transcript’ analysis by </a:t>
            </a:r>
            <a:r>
              <a:rPr lang="en-US" dirty="0" err="1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-count: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Designed for genes - ambiguous reads from overlapping transcripts may not be handled!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http://seqanswers.com/forums/showthread.php?t=18068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marL="914400" lvl="2" indent="0">
              <a:buNone/>
            </a:pP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6F5DC6-5771-2F44-9C89-5147A5B3C655}"/>
              </a:ext>
            </a:extLst>
          </p:cNvPr>
          <p:cNvSpPr txBox="1"/>
          <p:nvPr/>
        </p:nvSpPr>
        <p:spPr>
          <a:xfrm>
            <a:off x="1567898" y="3616660"/>
            <a:ext cx="8538002" cy="83099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+mj-lt"/>
                <a:ea typeface="ＭＳ Ｐゴシック" charset="0"/>
              </a:rPr>
              <a:t>htseq</a:t>
            </a:r>
            <a:r>
              <a:rPr lang="en-US" sz="1600" dirty="0">
                <a:latin typeface="+mj-lt"/>
                <a:ea typeface="ＭＳ Ｐゴシック" charset="0"/>
              </a:rPr>
              <a:t>-count --mode intersection-strict --stranded no --</a:t>
            </a:r>
            <a:r>
              <a:rPr lang="en-US" sz="1600" dirty="0" err="1">
                <a:latin typeface="+mj-lt"/>
                <a:ea typeface="ＭＳ Ｐゴシック" charset="0"/>
              </a:rPr>
              <a:t>minaqual</a:t>
            </a:r>
            <a:r>
              <a:rPr lang="en-US" sz="1600" dirty="0">
                <a:latin typeface="+mj-lt"/>
                <a:ea typeface="ＭＳ Ｐゴシック" charset="0"/>
              </a:rPr>
              <a:t> 1 --type exon --</a:t>
            </a:r>
            <a:r>
              <a:rPr lang="en-US" sz="1600" dirty="0" err="1">
                <a:latin typeface="+mj-lt"/>
                <a:ea typeface="ＭＳ Ｐゴシック" charset="0"/>
              </a:rPr>
              <a:t>idattr</a:t>
            </a:r>
            <a:r>
              <a:rPr lang="en-US" sz="1600" dirty="0">
                <a:latin typeface="+mj-lt"/>
                <a:ea typeface="ＭＳ Ｐゴシック" charset="0"/>
              </a:rPr>
              <a:t> </a:t>
            </a:r>
            <a:r>
              <a:rPr lang="en-US" sz="1600" dirty="0" err="1">
                <a:latin typeface="+mj-lt"/>
                <a:ea typeface="ＭＳ Ｐゴシック" charset="0"/>
              </a:rPr>
              <a:t>transcript_id</a:t>
            </a:r>
            <a:r>
              <a:rPr lang="en-US" sz="1600" dirty="0">
                <a:latin typeface="+mj-lt"/>
                <a:ea typeface="ＭＳ Ｐゴシック" charset="0"/>
              </a:rPr>
              <a:t> </a:t>
            </a:r>
            <a:r>
              <a:rPr lang="en-US" sz="1600" dirty="0" err="1">
                <a:latin typeface="+mj-lt"/>
                <a:ea typeface="ＭＳ Ｐゴシック" charset="0"/>
              </a:rPr>
              <a:t>accepted_hits.sam</a:t>
            </a:r>
            <a:r>
              <a:rPr lang="en-US" sz="1600" dirty="0">
                <a:latin typeface="+mj-lt"/>
                <a:ea typeface="ＭＳ Ｐゴシック" charset="0"/>
              </a:rPr>
              <a:t> chr22.gff &gt; </a:t>
            </a:r>
            <a:r>
              <a:rPr lang="en-US" sz="1600" dirty="0" err="1">
                <a:latin typeface="+mj-lt"/>
                <a:ea typeface="ＭＳ Ｐゴシック" charset="0"/>
              </a:rPr>
              <a:t>transcript_read_counts_table.tsv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0399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44624"/>
            <a:ext cx="8839200" cy="93610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HTSeq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-count basically counts reads supporting a feature (exon, gene) by assessing overlapping coordinates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280" y="1124744"/>
            <a:ext cx="5290992" cy="47525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4405" y="5939989"/>
            <a:ext cx="998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Whether a read is counted depends on the nature of overlap and “mode” selected</a:t>
            </a:r>
          </a:p>
        </p:txBody>
      </p:sp>
    </p:spTree>
    <p:extLst>
      <p:ext uri="{BB962C8B-B14F-4D97-AF65-F5344CB8AC3E}">
        <p14:creationId xmlns:p14="http://schemas.microsoft.com/office/powerpoint/2010/main" val="1097477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236557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219</Words>
  <Application>Microsoft Macintosh PowerPoint</Application>
  <PresentationFormat>Widescreen</PresentationFormat>
  <Paragraphs>21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Segoe UI</vt:lpstr>
      <vt:lpstr>Arial</vt:lpstr>
      <vt:lpstr>Calibri</vt:lpstr>
      <vt:lpstr>Consolas</vt:lpstr>
      <vt:lpstr>Verdana</vt:lpstr>
      <vt:lpstr>1_Office Theme</vt:lpstr>
      <vt:lpstr>PowerPoint Presentation</vt:lpstr>
      <vt:lpstr>Alternatives to FPKM</vt:lpstr>
      <vt:lpstr>HTSeq-count basically counts reads supporting a feature (exon, gene) by assessing overlapping coordinates</vt:lpstr>
      <vt:lpstr>We are on a Coffee Break &amp; Networking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Xia, Huiming</cp:lastModifiedBy>
  <cp:revision>37</cp:revision>
  <cp:lastPrinted>2019-03-13T02:52:17Z</cp:lastPrinted>
  <dcterms:created xsi:type="dcterms:W3CDTF">2019-02-25T20:09:25Z</dcterms:created>
  <dcterms:modified xsi:type="dcterms:W3CDTF">2020-11-09T17:20:56Z</dcterms:modified>
</cp:coreProperties>
</file>