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%204/0003/12/3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euler.bc.edu/marthlab/scotty/scotty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5CC316-76C1-5943-8298-6115DD74F8FE}"/>
              </a:ext>
            </a:extLst>
          </p:cNvPr>
          <p:cNvSpPr txBox="1">
            <a:spLocks/>
          </p:cNvSpPr>
          <p:nvPr/>
        </p:nvSpPr>
        <p:spPr>
          <a:xfrm>
            <a:off x="5879976" y="1219199"/>
            <a:ext cx="623582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Allegra Petti, Megan </a:t>
            </a:r>
            <a:r>
              <a:rPr lang="en-US" sz="1800" dirty="0" err="1">
                <a:latin typeface="Calibri"/>
                <a:cs typeface="Calibri"/>
              </a:rPr>
              <a:t>Richters</a:t>
            </a:r>
            <a:r>
              <a:rPr lang="en-US" sz="1800" dirty="0">
                <a:latin typeface="Calibri"/>
                <a:cs typeface="Calibri"/>
              </a:rPr>
              <a:t>, Huiming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16-20, 2020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92439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https://genviz.org/module%204/0003/12/31/Expression_Profiling_and_Visualization/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9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753</Words>
  <Application>Microsoft Macintosh PowerPoint</Application>
  <PresentationFormat>Widescreen</PresentationFormat>
  <Paragraphs>98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36</cp:revision>
  <cp:lastPrinted>2019-03-13T02:52:17Z</cp:lastPrinted>
  <dcterms:created xsi:type="dcterms:W3CDTF">2019-02-25T20:09:25Z</dcterms:created>
  <dcterms:modified xsi:type="dcterms:W3CDTF">2020-11-09T17:21:45Z</dcterms:modified>
</cp:coreProperties>
</file>