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7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F379E6-F5E5-8844-AF8B-F2F8759CBC29}"/>
              </a:ext>
            </a:extLst>
          </p:cNvPr>
          <p:cNvSpPr txBox="1">
            <a:spLocks/>
          </p:cNvSpPr>
          <p:nvPr/>
        </p:nvSpPr>
        <p:spPr>
          <a:xfrm>
            <a:off x="5879976" y="1219199"/>
            <a:ext cx="623582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Allegra Petti,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5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550</Words>
  <Application>Microsoft Macintosh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21</cp:revision>
  <dcterms:created xsi:type="dcterms:W3CDTF">2019-02-25T20:09:25Z</dcterms:created>
  <dcterms:modified xsi:type="dcterms:W3CDTF">2020-11-09T17:22:54Z</dcterms:modified>
</cp:coreProperties>
</file>