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B51C55-CA6E-3F49-8934-6B9F62A78CF6}"/>
              </a:ext>
            </a:extLst>
          </p:cNvPr>
          <p:cNvSpPr txBox="1">
            <a:spLocks/>
          </p:cNvSpPr>
          <p:nvPr/>
        </p:nvSpPr>
        <p:spPr>
          <a:xfrm>
            <a:off x="5879976" y="1219199"/>
            <a:ext cx="623582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Allegra Petti,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30057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4708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867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2948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70630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 dirty="0"/>
              <a:t>We are on a Coffee Break &amp; Networking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1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5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515</Words>
  <Application>Microsoft Macintosh PowerPoint</Application>
  <PresentationFormat>Widescreen</PresentationFormat>
  <Paragraphs>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18</cp:revision>
  <cp:lastPrinted>2019-03-13T02:44:56Z</cp:lastPrinted>
  <dcterms:created xsi:type="dcterms:W3CDTF">2019-02-25T20:09:25Z</dcterms:created>
  <dcterms:modified xsi:type="dcterms:W3CDTF">2020-11-09T17:23:41Z</dcterms:modified>
</cp:coreProperties>
</file>