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561" r:id="rId4"/>
    <p:sldId id="579" r:id="rId5"/>
    <p:sldId id="260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3"/>
    <p:restoredTop sz="94802"/>
  </p:normalViewPr>
  <p:slideViewPr>
    <p:cSldViewPr>
      <p:cViewPr varScale="1">
        <p:scale>
          <a:sx n="99" d="100"/>
          <a:sy n="99" d="100"/>
        </p:scale>
        <p:origin x="208" y="9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7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9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65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000"/>
            <a:ext cx="3483441" cy="12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" name="Google Shape;21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5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47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9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7.jpg"/><Relationship Id="rId7" Type="http://schemas.openxmlformats.org/officeDocument/2006/relationships/hyperlink" Target="http://www.griffithlab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21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Washington University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8" y="762785"/>
            <a:ext cx="1752145" cy="1946827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49" y="765395"/>
            <a:ext cx="1572737" cy="1946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02" y="2709611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Assistant Professor of Medicine</a:t>
            </a:r>
            <a:br>
              <a:rPr lang="en-US" sz="1000" dirty="0"/>
            </a:br>
            <a:r>
              <a:rPr lang="en-US" sz="1000" dirty="0"/>
              <a:t>Assistant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9417" y="2709611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Griffith, PhD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8785" y="2717776"/>
            <a:ext cx="214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Huiming</a:t>
            </a:r>
            <a:r>
              <a:rPr lang="en-US" sz="1800" dirty="0"/>
              <a:t> Xia</a:t>
            </a:r>
          </a:p>
          <a:p>
            <a:pPr algn="ctr"/>
            <a:r>
              <a:rPr lang="en-US" sz="1000" dirty="0"/>
              <a:t>PhD candidate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3952" y="255684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Kelsy</a:t>
            </a:r>
            <a:r>
              <a:rPr lang="en-US" sz="1800" dirty="0"/>
              <a:t> </a:t>
            </a:r>
            <a:r>
              <a:rPr lang="en-US" sz="1800" dirty="0" err="1"/>
              <a:t>Cotto</a:t>
            </a:r>
            <a:endParaRPr lang="en-US" sz="1800" dirty="0"/>
          </a:p>
          <a:p>
            <a:pPr algn="ctr"/>
            <a:r>
              <a:rPr lang="en-US" sz="1000" dirty="0"/>
              <a:t>PhD candidate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03197"/>
            <a:ext cx="1772816" cy="17728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F957E2-AB84-5B4E-AC00-76B229A5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58" y="770949"/>
            <a:ext cx="1613944" cy="18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614774"/>
            <a:ext cx="4716016" cy="9875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3036518" y="4469050"/>
            <a:ext cx="233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7"/>
              </a:rPr>
              <a:t>www.griffithlab.org</a:t>
            </a:r>
            <a:r>
              <a:rPr lang="en-US" sz="2000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47" y="4941168"/>
            <a:ext cx="5263149" cy="163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905E5-0688-1045-BAB9-6F317AED0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803197"/>
            <a:ext cx="1387421" cy="1772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D9360-B681-2A4E-A5DF-AC01C9854E4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t="3113" r="25818" b="43251"/>
          <a:stretch/>
        </p:blipFill>
        <p:spPr>
          <a:xfrm>
            <a:off x="10200456" y="895736"/>
            <a:ext cx="1420891" cy="16691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73CEB5-0531-4747-AC7E-76BAD3435464}"/>
              </a:ext>
            </a:extLst>
          </p:cNvPr>
          <p:cNvSpPr txBox="1"/>
          <p:nvPr/>
        </p:nvSpPr>
        <p:spPr>
          <a:xfrm>
            <a:off x="9578753" y="257601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Saad Khan</a:t>
            </a:r>
          </a:p>
          <a:p>
            <a:pPr algn="ctr"/>
            <a:r>
              <a:rPr lang="en-US" sz="1000" dirty="0"/>
              <a:t>Bioinformatics Scientist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7EA72-24E0-034E-A5FB-8A7BF40754F0}"/>
              </a:ext>
            </a:extLst>
          </p:cNvPr>
          <p:cNvSpPr txBox="1"/>
          <p:nvPr/>
        </p:nvSpPr>
        <p:spPr>
          <a:xfrm>
            <a:off x="7824192" y="258712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Allegra Petti</a:t>
            </a:r>
          </a:p>
          <a:p>
            <a:pPr algn="ctr"/>
            <a:r>
              <a:rPr lang="en-US" sz="1000" dirty="0"/>
              <a:t>Assistant Professor of Medicine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CAB4C-6636-C34B-8DE3-D9EE80939E69}"/>
              </a:ext>
            </a:extLst>
          </p:cNvPr>
          <p:cNvSpPr txBox="1"/>
          <p:nvPr/>
        </p:nvSpPr>
        <p:spPr>
          <a:xfrm>
            <a:off x="8184232" y="3645024"/>
            <a:ext cx="3642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Std Black" panose="0208090304030B020404" pitchFamily="18" charset="77"/>
              </a:rPr>
              <a:t>PETTI</a:t>
            </a: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78395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764704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Not counting the pre-requisites and materials for this course:</a:t>
            </a:r>
          </a:p>
          <a:p>
            <a:r>
              <a:rPr lang="en-US" sz="2400" dirty="0"/>
              <a:t>Do you consider yourself a bioinformatician?</a:t>
            </a:r>
          </a:p>
          <a:p>
            <a:r>
              <a:rPr lang="en-US" sz="2400" dirty="0"/>
              <a:t>Are you familiar with </a:t>
            </a:r>
            <a:r>
              <a:rPr lang="en-US" sz="2400" dirty="0" err="1"/>
              <a:t>linux</a:t>
            </a:r>
            <a:r>
              <a:rPr lang="en-US" sz="2400" dirty="0"/>
              <a:t>/command line?</a:t>
            </a:r>
          </a:p>
          <a:p>
            <a:pPr lvl="1"/>
            <a:r>
              <a:rPr lang="en-US" dirty="0"/>
              <a:t>Intermediate? </a:t>
            </a:r>
          </a:p>
          <a:p>
            <a:pPr lvl="1"/>
            <a:r>
              <a:rPr lang="en-US" dirty="0"/>
              <a:t>Expert?</a:t>
            </a:r>
          </a:p>
          <a:p>
            <a:r>
              <a:rPr lang="en-US" sz="2400" dirty="0"/>
              <a:t>Do you sometimes write code?</a:t>
            </a:r>
          </a:p>
          <a:p>
            <a:r>
              <a:rPr lang="en-US" sz="2400" dirty="0"/>
              <a:t>Are you familiar with R?</a:t>
            </a:r>
          </a:p>
          <a:p>
            <a:pPr lvl="1"/>
            <a:r>
              <a:rPr lang="en-US" dirty="0"/>
              <a:t>Intermediate?</a:t>
            </a:r>
          </a:p>
          <a:p>
            <a:pPr lvl="1"/>
            <a:r>
              <a:rPr lang="en-US" dirty="0"/>
              <a:t>Expert?</a:t>
            </a:r>
          </a:p>
          <a:p>
            <a:r>
              <a:rPr lang="en-US" sz="2400" dirty="0"/>
              <a:t>Do you use git/</a:t>
            </a:r>
            <a:r>
              <a:rPr lang="en-US" sz="2400" dirty="0" err="1"/>
              <a:t>github</a:t>
            </a:r>
            <a:r>
              <a:rPr lang="en-US" sz="2400" dirty="0"/>
              <a:t>?</a:t>
            </a:r>
          </a:p>
          <a:p>
            <a:r>
              <a:rPr lang="en-US" sz="2400" dirty="0"/>
              <a:t>What organism do you work with?</a:t>
            </a:r>
          </a:p>
          <a:p>
            <a:r>
              <a:rPr lang="en-US" sz="2400" dirty="0"/>
              <a:t>Who has a dual monitor setup?</a:t>
            </a:r>
          </a:p>
        </p:txBody>
      </p:sp>
    </p:spTree>
    <p:extLst>
      <p:ext uri="{BB962C8B-B14F-4D97-AF65-F5344CB8AC3E}">
        <p14:creationId xmlns:p14="http://schemas.microsoft.com/office/powerpoint/2010/main" val="32830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2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11728</TotalTime>
  <Words>161</Words>
  <Application>Microsoft Macintosh PowerPoint</Application>
  <PresentationFormat>Widescreen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Consolas</vt:lpstr>
      <vt:lpstr>Cooper Std Black</vt:lpstr>
      <vt:lpstr>Segoe UI</vt:lpstr>
      <vt:lpstr>Verdana</vt:lpstr>
      <vt:lpstr>Office Theme</vt:lpstr>
      <vt:lpstr>PowerPoint Presentation</vt:lpstr>
      <vt:lpstr>PowerPoint Presentation</vt:lpstr>
      <vt:lpstr>Introductions to Washington University instructors</vt:lpstr>
      <vt:lpstr>Student poll continued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Malachi</cp:lastModifiedBy>
  <cp:revision>704</cp:revision>
  <cp:lastPrinted>2020-06-17T12:48:33Z</cp:lastPrinted>
  <dcterms:created xsi:type="dcterms:W3CDTF">2011-11-14T19:50:16Z</dcterms:created>
  <dcterms:modified xsi:type="dcterms:W3CDTF">2020-06-17T13:22:39Z</dcterms:modified>
</cp:coreProperties>
</file>