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37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Obi Griffith, Megan </a:t>
            </a:r>
            <a:r>
              <a:rPr lang="en-US" dirty="0" err="1">
                <a:solidFill>
                  <a:schemeClr val="bg1"/>
                </a:solidFill>
              </a:rPr>
              <a:t>Richters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1010</Words>
  <Application>Microsoft Macintosh PowerPoint</Application>
  <PresentationFormat>Widescreen</PresentationFormat>
  <Paragraphs>166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3 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20</cp:revision>
  <dcterms:created xsi:type="dcterms:W3CDTF">2019-02-25T20:11:31Z</dcterms:created>
  <dcterms:modified xsi:type="dcterms:W3CDTF">2019-11-04T21:10:00Z</dcterms:modified>
</cp:coreProperties>
</file>