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515" r:id="rId2"/>
    <p:sldId id="260" r:id="rId3"/>
    <p:sldId id="264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600">
                <a:solidFill>
                  <a:schemeClr val="bg1"/>
                </a:solidFill>
                <a:latin typeface="Calibri" charset="0"/>
                <a:cs typeface="Segoe UI" charset="0"/>
              </a:rPr>
              <a:t>Module 1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330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254743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624968"/>
              </p:ext>
            </p:extLst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28299281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347</Words>
  <Application>Microsoft Macintosh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Courier</vt:lpstr>
      <vt:lpstr>Segoe UI</vt:lpstr>
      <vt:lpstr>Verdana</vt:lpstr>
      <vt:lpstr>1_Office Theme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20</cp:revision>
  <dcterms:created xsi:type="dcterms:W3CDTF">2019-02-25T20:09:25Z</dcterms:created>
  <dcterms:modified xsi:type="dcterms:W3CDTF">2019-11-09T15:14:07Z</dcterms:modified>
</cp:coreProperties>
</file>