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/>
    <p:restoredTop sz="95365"/>
  </p:normalViewPr>
  <p:slideViewPr>
    <p:cSldViewPr snapToGrid="0" snapToObjects="1">
      <p:cViewPr varScale="1">
        <p:scale>
          <a:sx n="118" d="100"/>
          <a:sy n="11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623</Words>
  <Application>Microsoft Macintosh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10</cp:revision>
  <dcterms:created xsi:type="dcterms:W3CDTF">2019-02-25T20:13:05Z</dcterms:created>
  <dcterms:modified xsi:type="dcterms:W3CDTF">2019-11-09T15:19:11Z</dcterms:modified>
</cp:coreProperties>
</file>