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8"/>
  </p:notesMasterIdLst>
  <p:sldIdLst>
    <p:sldId id="515" r:id="rId3"/>
    <p:sldId id="528" r:id="rId4"/>
    <p:sldId id="529" r:id="rId5"/>
    <p:sldId id="530" r:id="rId6"/>
    <p:sldId id="531" r:id="rId7"/>
    <p:sldId id="532" r:id="rId8"/>
    <p:sldId id="533" r:id="rId9"/>
    <p:sldId id="538" r:id="rId10"/>
    <p:sldId id="534" r:id="rId11"/>
    <p:sldId id="535" r:id="rId12"/>
    <p:sldId id="269" r:id="rId13"/>
    <p:sldId id="310" r:id="rId14"/>
    <p:sldId id="539" r:id="rId15"/>
    <p:sldId id="309" r:id="rId16"/>
    <p:sldId id="5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2"/>
    <p:restoredTop sz="94673"/>
  </p:normalViewPr>
  <p:slideViewPr>
    <p:cSldViewPr snapToGrid="0" snapToObjects="1">
      <p:cViewPr varScale="1">
        <p:scale>
          <a:sx n="124" d="100"/>
          <a:sy n="124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alternate:  GRCh38v2_ccdg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1263</Words>
  <Application>Microsoft Macintosh PowerPoint</Application>
  <PresentationFormat>Widescreen</PresentationFormat>
  <Paragraphs>168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1_Office Theme</vt:lpstr>
      <vt:lpstr>2_Office Theme</vt:lpstr>
      <vt:lpstr>PowerPoint Presentation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22</cp:revision>
  <dcterms:created xsi:type="dcterms:W3CDTF">2019-02-25T20:11:31Z</dcterms:created>
  <dcterms:modified xsi:type="dcterms:W3CDTF">2019-11-05T15:04:47Z</dcterms:modified>
</cp:coreProperties>
</file>