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515" r:id="rId2"/>
    <p:sldId id="528" r:id="rId3"/>
    <p:sldId id="529" r:id="rId4"/>
    <p:sldId id="533" r:id="rId5"/>
    <p:sldId id="530" r:id="rId6"/>
    <p:sldId id="531" r:id="rId7"/>
    <p:sldId id="5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5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009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33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230253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306651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534</Words>
  <Application>Microsoft Macintosh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12</cp:revision>
  <dcterms:created xsi:type="dcterms:W3CDTF">2019-02-25T20:09:25Z</dcterms:created>
  <dcterms:modified xsi:type="dcterms:W3CDTF">2019-11-05T15:02:27Z</dcterms:modified>
</cp:coreProperties>
</file>