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3"/>
  </p:normalViewPr>
  <p:slideViewPr>
    <p:cSldViewPr snapToGrid="0" snapToObjects="1">
      <p:cViewPr varScale="1">
        <p:scale>
          <a:sx n="91" d="100"/>
          <a:sy n="91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9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894-EFFE-CD45-AEFD-BFB62D40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36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9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Free Expression Estimation (</a:t>
            </a:r>
            <a:r>
              <a:rPr lang="en-US" sz="36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Kallisto</a:t>
            </a: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)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0BC9-7354-2449-9237-C9C284B7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Kelsy Cotto, Malachi Griffith, Chris Miller, Peter </a:t>
            </a:r>
            <a:r>
              <a:rPr lang="en-US" dirty="0" err="1">
                <a:solidFill>
                  <a:schemeClr val="bg1"/>
                </a:solidFill>
              </a:rPr>
              <a:t>Ronning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4D090-3D05-0D43-847B-63C2AA7B1C1E}"/>
              </a:ext>
            </a:extLst>
          </p:cNvPr>
          <p:cNvSpPr txBox="1"/>
          <p:nvPr/>
        </p:nvSpPr>
        <p:spPr>
          <a:xfrm>
            <a:off x="1781299" y="3503221"/>
            <a:ext cx="2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Workshop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D4585-05BC-264C-9D0B-8CF2936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619633"/>
            <a:ext cx="3632886" cy="3632886"/>
          </a:xfrm>
          <a:prstGeom prst="rect">
            <a:avLst/>
          </a:prstGeom>
        </p:spPr>
      </p:pic>
      <p:pic>
        <p:nvPicPr>
          <p:cNvPr id="9" name="Picture 4" descr="TGI_logo_V_2color_bevel.tiff">
            <a:extLst>
              <a:ext uri="{FF2B5EF4-FFF2-40B4-BE49-F238E27FC236}">
                <a16:creationId xmlns:a16="http://schemas.microsoft.com/office/drawing/2014/main" id="{DEC0B3E1-84C4-934F-B1C6-6164B26E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506866" y="3326484"/>
            <a:ext cx="2555875" cy="221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9476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Consolas</vt:lpstr>
      <vt:lpstr>Segoe UI</vt:lpstr>
      <vt:lpstr>Verdana</vt:lpstr>
      <vt:lpstr>1_Office Theme</vt:lpstr>
      <vt:lpstr>RNA-Seq Module 9 Alignment Free Expression Estimation (Kallisto)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Cotto, Kelsy</cp:lastModifiedBy>
  <cp:revision>4</cp:revision>
  <dcterms:created xsi:type="dcterms:W3CDTF">2019-02-25T20:09:25Z</dcterms:created>
  <dcterms:modified xsi:type="dcterms:W3CDTF">2019-03-11T13:59:45Z</dcterms:modified>
</cp:coreProperties>
</file>