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6"/>
    <p:restoredTop sz="92056"/>
  </p:normalViewPr>
  <p:slideViewPr>
    <p:cSldViewPr snapToGrid="0" snapToObjects="1">
      <p:cViewPr varScale="1">
        <p:scale>
          <a:sx n="83" d="100"/>
          <a:sy n="83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forums/showthread.php?t=18068" TargetMode="External"/><Relationship Id="rId2" Type="http://schemas.openxmlformats.org/officeDocument/2006/relationships/hyperlink" Target="http://www-huber.embl.de/users/anders/HTSeq/doc/cou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2"/>
              </a:rPr>
              <a:t>http://www-huber.embl.de/users/anders/HTSeq/doc/count.html</a:t>
            </a: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616660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697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368812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386</Words>
  <Application>Microsoft Macintosh PowerPoint</Application>
  <PresentationFormat>Widescreen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Verdana</vt:lpstr>
      <vt:lpstr>1_Office Theme</vt:lpstr>
      <vt:lpstr>RNA-Seq Module 9 Differential Expression</vt:lpstr>
      <vt:lpstr>Differential Expression with Ballgown</vt:lpstr>
      <vt:lpstr>Ballgown for Visualization with R</vt:lpstr>
      <vt:lpstr>Alternatives to FPKM</vt:lpstr>
      <vt:lpstr>HTSeq-count basically counts reads supporting a feature (exon, gene) by assessing overlapping coordinates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11</cp:revision>
  <dcterms:created xsi:type="dcterms:W3CDTF">2019-02-25T20:09:25Z</dcterms:created>
  <dcterms:modified xsi:type="dcterms:W3CDTF">2019-03-11T14:00:41Z</dcterms:modified>
</cp:coreProperties>
</file>