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7"/>
  </p:notesMasterIdLst>
  <p:sldIdLst>
    <p:sldId id="515" r:id="rId2"/>
    <p:sldId id="404" r:id="rId3"/>
    <p:sldId id="516" r:id="rId4"/>
    <p:sldId id="517" r:id="rId5"/>
    <p:sldId id="518" r:id="rId6"/>
    <p:sldId id="519" r:id="rId7"/>
    <p:sldId id="520" r:id="rId8"/>
    <p:sldId id="521" r:id="rId9"/>
    <p:sldId id="522" r:id="rId10"/>
    <p:sldId id="528" r:id="rId11"/>
    <p:sldId id="529" r:id="rId12"/>
    <p:sldId id="530" r:id="rId13"/>
    <p:sldId id="531" r:id="rId14"/>
    <p:sldId id="526" r:id="rId15"/>
    <p:sldId id="52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4"/>
    <p:restoredTop sz="81319"/>
  </p:normalViewPr>
  <p:slideViewPr>
    <p:cSldViewPr snapToGrid="0" snapToObjects="1">
      <p:cViewPr varScale="1">
        <p:scale>
          <a:sx n="102" d="100"/>
          <a:sy n="102" d="100"/>
        </p:scale>
        <p:origin x="11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341581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42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01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26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173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95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25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cshl_logo_alternate rgb.png">
            <a:extLst>
              <a:ext uri="{FF2B5EF4-FFF2-40B4-BE49-F238E27FC236}">
                <a16:creationId xmlns:a16="http://schemas.microsoft.com/office/drawing/2014/main" id="{C529B36D-99B0-B547-8CCA-F96115F852F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0264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26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35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85786AB2-8793-0C47-8E3E-39F0022D3C6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1276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71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9811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1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000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19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35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44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2</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7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9" name="Subtitle 2">
            <a:extLst>
              <a:ext uri="{FF2B5EF4-FFF2-40B4-BE49-F238E27FC236}">
                <a16:creationId xmlns:a16="http://schemas.microsoft.com/office/drawing/2014/main" id="{7C50790C-8D87-CC4F-B926-F48A53F94152}"/>
              </a:ext>
            </a:extLst>
          </p:cNvPr>
          <p:cNvSpPr txBox="1">
            <a:spLocks/>
          </p:cNvSpPr>
          <p:nvPr/>
        </p:nvSpPr>
        <p:spPr>
          <a:xfrm>
            <a:off x="3483428" y="1379500"/>
            <a:ext cx="8708571" cy="13141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None/>
              <a:defRPr/>
            </a:pPr>
            <a:r>
              <a:rPr lang="en-US" sz="1800" dirty="0">
                <a:solidFill>
                  <a:schemeClr val="bg1"/>
                </a:solidFill>
                <a:latin typeface="Calibri"/>
                <a:cs typeface="Calibri"/>
              </a:rPr>
              <a:t>Kelsy Cotto, Felicia Gomez,</a:t>
            </a:r>
          </a:p>
          <a:p>
            <a:pPr marL="0" indent="0" algn="r">
              <a:lnSpc>
                <a:spcPct val="100000"/>
              </a:lnSpc>
              <a:spcBef>
                <a:spcPts val="0"/>
              </a:spcBef>
              <a:buNone/>
              <a:defRPr/>
            </a:pPr>
            <a:r>
              <a:rPr lang="en-US" sz="1800" dirty="0">
                <a:solidFill>
                  <a:schemeClr val="bg1"/>
                </a:solidFill>
                <a:latin typeface="Calibri"/>
                <a:cs typeface="Calibri"/>
              </a:rPr>
              <a:t>Obi Griffith, Malachi Griffith, </a:t>
            </a:r>
            <a:r>
              <a:rPr lang="en-US" sz="1800" dirty="0" err="1">
                <a:solidFill>
                  <a:schemeClr val="bg1"/>
                </a:solidFill>
                <a:latin typeface="Calibri"/>
                <a:cs typeface="Calibri"/>
              </a:rPr>
              <a:t>Huiming</a:t>
            </a:r>
            <a:r>
              <a:rPr lang="en-US" sz="1800" dirty="0">
                <a:solidFill>
                  <a:schemeClr val="bg1"/>
                </a:solidFill>
                <a:latin typeface="Calibri"/>
                <a:cs typeface="Calibri"/>
              </a:rPr>
              <a:t> Xia</a:t>
            </a:r>
          </a:p>
          <a:p>
            <a:pPr marL="0" indent="0" algn="r">
              <a:lnSpc>
                <a:spcPct val="100000"/>
              </a:lnSpc>
              <a:spcBef>
                <a:spcPts val="0"/>
              </a:spcBef>
              <a:buNone/>
              <a:defRPr/>
            </a:pPr>
            <a:r>
              <a:rPr lang="en-US" sz="1800" dirty="0">
                <a:ln w="1270">
                  <a:solidFill>
                    <a:prstClr val="black">
                      <a:alpha val="38000"/>
                    </a:prstClr>
                  </a:solidFill>
                </a:ln>
                <a:solidFill>
                  <a:schemeClr val="bg1"/>
                </a:solidFill>
                <a:latin typeface="Calibri"/>
                <a:cs typeface="Calibri"/>
              </a:rPr>
              <a:t>Advanced Sequencing Technologies &amp; Applications</a:t>
            </a:r>
          </a:p>
          <a:p>
            <a:pPr marL="0" indent="0" algn="r">
              <a:lnSpc>
                <a:spcPct val="100000"/>
              </a:lnSpc>
              <a:spcBef>
                <a:spcPts val="0"/>
              </a:spcBef>
              <a:buNone/>
              <a:defRPr/>
            </a:pPr>
            <a:r>
              <a:rPr lang="en-US" sz="1600" dirty="0">
                <a:ln w="1270">
                  <a:solidFill>
                    <a:prstClr val="black">
                      <a:alpha val="38000"/>
                    </a:prstClr>
                  </a:solidFill>
                </a:ln>
                <a:solidFill>
                  <a:schemeClr val="bg1"/>
                </a:solidFill>
                <a:latin typeface="Calibri"/>
                <a:cs typeface="Calibri"/>
              </a:rPr>
              <a:t>November 5- 16, 2019</a:t>
            </a:r>
            <a:endParaRPr lang="en-US" dirty="0">
              <a:solidFill>
                <a:schemeClr val="bg1"/>
              </a:solidFill>
            </a:endParaRPr>
          </a:p>
        </p:txBody>
      </p:sp>
      <p:grpSp>
        <p:nvGrpSpPr>
          <p:cNvPr id="11" name="Group 10">
            <a:extLst>
              <a:ext uri="{FF2B5EF4-FFF2-40B4-BE49-F238E27FC236}">
                <a16:creationId xmlns:a16="http://schemas.microsoft.com/office/drawing/2014/main" id="{24D093B4-1756-8D43-B84C-99E37317418D}"/>
              </a:ext>
            </a:extLst>
          </p:cNvPr>
          <p:cNvGrpSpPr/>
          <p:nvPr/>
        </p:nvGrpSpPr>
        <p:grpSpPr>
          <a:xfrm>
            <a:off x="367863" y="2514601"/>
            <a:ext cx="11104782" cy="3898557"/>
            <a:chOff x="367863" y="2514601"/>
            <a:chExt cx="11104782" cy="3898557"/>
          </a:xfrm>
        </p:grpSpPr>
        <p:pic>
          <p:nvPicPr>
            <p:cNvPr id="12" name="Picture 4" descr="TGI_logo_V_2color_bevel.tiff">
              <a:extLst>
                <a:ext uri="{FF2B5EF4-FFF2-40B4-BE49-F238E27FC236}">
                  <a16:creationId xmlns:a16="http://schemas.microsoft.com/office/drawing/2014/main" id="{2C888AEA-8B48-CE4E-AF21-FAA0176B0494}"/>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916770" y="3326484"/>
              <a:ext cx="2555875" cy="2219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01FBADA8-8419-F241-B44F-EFB58067D8FA}"/>
                </a:ext>
              </a:extLst>
            </p:cNvPr>
            <p:cNvSpPr/>
            <p:nvPr/>
          </p:nvSpPr>
          <p:spPr>
            <a:xfrm>
              <a:off x="367863" y="2514601"/>
              <a:ext cx="7819697" cy="3898557"/>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4" name="Picture 13">
              <a:extLst>
                <a:ext uri="{FF2B5EF4-FFF2-40B4-BE49-F238E27FC236}">
                  <a16:creationId xmlns:a16="http://schemas.microsoft.com/office/drawing/2014/main" id="{2CBF9503-6CB6-FF46-A260-73D610A4E762}"/>
                </a:ext>
              </a:extLst>
            </p:cNvPr>
            <p:cNvPicPr>
              <a:picLocks noChangeAspect="1"/>
            </p:cNvPicPr>
            <p:nvPr/>
          </p:nvPicPr>
          <p:blipFill>
            <a:blip r:embed="rId4"/>
            <a:stretch>
              <a:fillRect/>
            </a:stretch>
          </p:blipFill>
          <p:spPr>
            <a:xfrm>
              <a:off x="488540" y="2640653"/>
              <a:ext cx="3632886" cy="3632886"/>
            </a:xfrm>
            <a:prstGeom prst="rect">
              <a:avLst/>
            </a:prstGeom>
          </p:spPr>
        </p:pic>
        <p:pic>
          <p:nvPicPr>
            <p:cNvPr id="15" name="Picture 1" descr="RNA-Seq-alignment.png">
              <a:extLst>
                <a:ext uri="{FF2B5EF4-FFF2-40B4-BE49-F238E27FC236}">
                  <a16:creationId xmlns:a16="http://schemas.microsoft.com/office/drawing/2014/main" id="{2A88854F-1BEE-0748-B739-FDE6AC0F5A6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53254" y="2640653"/>
              <a:ext cx="3797615" cy="3637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142881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6077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8942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295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4765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265352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1357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15737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207221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342001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070118"/>
            <a:ext cx="11422505" cy="5427662"/>
          </a:xfrm>
        </p:spPr>
        <p:txBody>
          <a:bodyPr>
            <a:normAutofit fontScale="92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22729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2"/>
          <a:srcRect b="3789"/>
          <a:stretch/>
        </p:blipFill>
        <p:spPr>
          <a:xfrm>
            <a:off x="2491029" y="520141"/>
            <a:ext cx="6893194" cy="559887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6004193"/>
            <a:ext cx="39798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dirty="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93127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fontScale="92500" lnSpcReduction="20000"/>
          </a:bodyPr>
          <a:lstStyle/>
          <a:p>
            <a:pPr>
              <a:lnSpc>
                <a:spcPct val="110000"/>
              </a:lnSpc>
              <a:defRPr/>
            </a:pPr>
            <a:r>
              <a:rPr lang="en-US" dirty="0"/>
              <a:t>RNA-seq reads may span large introns</a:t>
            </a:r>
            <a:br>
              <a:rPr lang="en-US" dirty="0"/>
            </a:br>
            <a:endParaRPr lang="en-US" dirty="0"/>
          </a:p>
          <a:p>
            <a:pPr>
              <a:lnSpc>
                <a:spcPct val="110000"/>
              </a:lnSpc>
              <a:defRPr/>
            </a:pPr>
            <a:r>
              <a:rPr lang="en-US" dirty="0"/>
              <a:t>The fragments being sequenced in RNA-</a:t>
            </a:r>
            <a:r>
              <a:rPr lang="en-US" dirty="0" err="1"/>
              <a:t>seq</a:t>
            </a:r>
            <a:r>
              <a:rPr lang="en-US" dirty="0"/>
              <a:t>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65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66737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4031888032"/>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1693</Words>
  <Application>Microsoft Macintosh PowerPoint</Application>
  <PresentationFormat>Widescreen</PresentationFormat>
  <Paragraphs>142</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Arial</vt:lpstr>
      <vt:lpstr>Calibri</vt:lpstr>
      <vt:lpstr>Consolas</vt:lpstr>
      <vt:lpstr>Segoe UI</vt:lpstr>
      <vt:lpstr>Verdana</vt:lpstr>
      <vt:lpstr>2_Office Theme</vt:lpstr>
      <vt:lpstr>PowerPoint Presentation</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Microsoft Office User</cp:lastModifiedBy>
  <cp:revision>26</cp:revision>
  <dcterms:created xsi:type="dcterms:W3CDTF">2019-02-25T20:09:25Z</dcterms:created>
  <dcterms:modified xsi:type="dcterms:W3CDTF">2019-11-10T17:02:24Z</dcterms:modified>
</cp:coreProperties>
</file>