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515" r:id="rId2"/>
    <p:sldId id="264" r:id="rId3"/>
    <p:sldId id="262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EE293D5C-2006-124B-B275-C222270E1B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57BFA7B0-537B-AF4D-8148-6A1922E08F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27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Pseudoalignment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764981-A174-C146-B23F-B2ED91E4B043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2" name="Picture 4" descr="TGI_logo_V_2color_bevel.tiff">
              <a:extLst>
                <a:ext uri="{FF2B5EF4-FFF2-40B4-BE49-F238E27FC236}">
                  <a16:creationId xmlns:a16="http://schemas.microsoft.com/office/drawing/2014/main" id="{C7980FD9-5234-DB42-8E2F-95ECDF1E7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5063E2-A62D-9D4A-835C-1154DB258B3F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B076486-0C55-B64B-A98E-2D842A5DE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5" name="Picture 1" descr="RNA-Seq-alignment.png">
              <a:extLst>
                <a:ext uri="{FF2B5EF4-FFF2-40B4-BE49-F238E27FC236}">
                  <a16:creationId xmlns:a16="http://schemas.microsoft.com/office/drawing/2014/main" id="{20EECAA0-DBDF-BF4D-9A89-235FCDE54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109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8E2D7-EC46-2A45-9812-69336E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15" y="294730"/>
            <a:ext cx="4575329" cy="576324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Infer transcript structure directly from the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Useful when you do not have a reference sequence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Other uses – highly rearranged genomes (some cancers)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Computationally expensive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Trinity, Velvet,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SPAdes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28747-9506-4749-94BB-23A91E79761A}"/>
              </a:ext>
            </a:extLst>
          </p:cNvPr>
          <p:cNvSpPr txBox="1"/>
          <p:nvPr/>
        </p:nvSpPr>
        <p:spPr>
          <a:xfrm>
            <a:off x="7243062" y="6057974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400" dirty="0"/>
              <a:t>Haas, et al (2013) doi: 10.1038/nprot.2013.084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929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9902952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Uses a reference genome/transcriptome to map reads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Capable of some novel transcript inference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Relatively fast runtime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HISAT2, STAR, GSNAP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46A8B-CAEA-554D-B217-85CB5F90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9" b="76561"/>
          <a:stretch/>
        </p:blipFill>
        <p:spPr>
          <a:xfrm>
            <a:off x="5109464" y="3636242"/>
            <a:ext cx="6879336" cy="2312461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5AFEB9DE-982C-574C-87C9-AE0E2A6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296" y="6061546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Kim et al. 2015. Nat Methods 12:357–360 </a:t>
            </a:r>
          </a:p>
        </p:txBody>
      </p:sp>
    </p:spTree>
    <p:extLst>
      <p:ext uri="{BB962C8B-B14F-4D97-AF65-F5344CB8AC3E}">
        <p14:creationId xmlns:p14="http://schemas.microsoft.com/office/powerpoint/2010/main" val="16542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determine where in the genome a read lies, only which transcripts it is compatible with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Very fast!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Does not produce a bam by default (though pseudo-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bams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can be created), not useful for variant detection.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Sailfish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D46F-D1C4-FE45-A50B-7BF109E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8" y="958850"/>
            <a:ext cx="5975322" cy="274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C8D58-673E-6E47-89D7-061E9EB57ECC}"/>
              </a:ext>
            </a:extLst>
          </p:cNvPr>
          <p:cNvSpPr/>
          <p:nvPr/>
        </p:nvSpPr>
        <p:spPr>
          <a:xfrm>
            <a:off x="5152898" y="5529818"/>
            <a:ext cx="686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59977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158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Assembly</vt:lpstr>
      <vt:lpstr>Alignment</vt:lpstr>
      <vt:lpstr>Pseudoalignment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18</cp:revision>
  <dcterms:created xsi:type="dcterms:W3CDTF">2019-02-25T20:09:25Z</dcterms:created>
  <dcterms:modified xsi:type="dcterms:W3CDTF">2019-11-10T17:03:18Z</dcterms:modified>
</cp:coreProperties>
</file>