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515" r:id="rId2"/>
    <p:sldId id="528" r:id="rId3"/>
    <p:sldId id="529" r:id="rId4"/>
    <p:sldId id="530" r:id="rId5"/>
    <p:sldId id="531" r:id="rId6"/>
    <p:sldId id="532" r:id="rId7"/>
    <p:sldId id="533" r:id="rId8"/>
    <p:sldId id="538" r:id="rId9"/>
    <p:sldId id="534" r:id="rId10"/>
    <p:sldId id="540" r:id="rId11"/>
    <p:sldId id="535" r:id="rId12"/>
    <p:sldId id="269" r:id="rId13"/>
    <p:sldId id="310" r:id="rId14"/>
    <p:sldId id="539" r:id="rId15"/>
    <p:sldId id="309" r:id="rId16"/>
    <p:sldId id="5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2"/>
    <p:restoredTop sz="94673"/>
  </p:normalViewPr>
  <p:slideViewPr>
    <p:cSldViewPr snapToGrid="0" snapToObjects="1">
      <p:cViewPr varScale="1">
        <p:scale>
          <a:sx n="127" d="100"/>
          <a:sy n="127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2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EF125E-DB11-E141-9E28-7A062CE1D513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0" name="Picture 4" descr="TGI_logo_V_2color_bevel.tiff">
              <a:extLst>
                <a:ext uri="{FF2B5EF4-FFF2-40B4-BE49-F238E27FC236}">
                  <a16:creationId xmlns:a16="http://schemas.microsoft.com/office/drawing/2014/main" id="{DA8E7B44-AD0D-E845-94C3-E7DBC663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0332EF-222D-7D44-8616-E7C72548EB78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19F584-7149-7648-B2F7-1ECAA6AFB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3" name="Picture 1" descr="RNA-Seq-alignment.png">
              <a:extLst>
                <a:ext uri="{FF2B5EF4-FFF2-40B4-BE49-F238E27FC236}">
                  <a16:creationId xmlns:a16="http://schemas.microsoft.com/office/drawing/2014/main" id="{D4E6A922-1701-7342-A390-EADDBC79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1080</Words>
  <Application>Microsoft Macintosh PowerPoint</Application>
  <PresentationFormat>Widescreen</PresentationFormat>
  <Paragraphs>172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30</cp:revision>
  <dcterms:created xsi:type="dcterms:W3CDTF">2019-02-25T20:11:31Z</dcterms:created>
  <dcterms:modified xsi:type="dcterms:W3CDTF">2019-11-10T17:05:07Z</dcterms:modified>
</cp:coreProperties>
</file>