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558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/>
    <p:restoredTop sz="95398"/>
  </p:normalViewPr>
  <p:slideViewPr>
    <p:cSldViewPr snapToGrid="0" snapToObjects="1">
      <p:cViewPr varScale="1">
        <p:scale>
          <a:sx n="121" d="100"/>
          <a:sy n="121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8" descr="cshl_logo_alternate rgb.png">
            <a:extLst>
              <a:ext uri="{FF2B5EF4-FFF2-40B4-BE49-F238E27FC236}">
                <a16:creationId xmlns:a16="http://schemas.microsoft.com/office/drawing/2014/main" id="{A08A5446-9F1B-BB4D-A15B-30A3DEDFB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cshl_logo_alternate rgb.png">
            <a:extLst>
              <a:ext uri="{FF2B5EF4-FFF2-40B4-BE49-F238E27FC236}">
                <a16:creationId xmlns:a16="http://schemas.microsoft.com/office/drawing/2014/main" id="{381055F1-A0AB-1D4F-ADD6-ACB93FA4F0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523DCB-BA49-C749-95AC-DB46795102F1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6D103DB1-A984-4B43-8665-1268EB248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1CC02-EE80-1D48-B1AF-DD49899862FE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9B0BE2-7B1A-CC46-876C-4B7639742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B8FF103A-6C23-DF4C-8306-4EB08493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78108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533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35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1149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03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5509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9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3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55246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620</Words>
  <Application>Microsoft Macintosh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Consolas</vt:lpstr>
      <vt:lpstr>Droid Sans Fallback</vt:lpstr>
      <vt:lpstr>Segoe UI</vt:lpstr>
      <vt:lpstr>Verdana</vt:lpstr>
      <vt:lpstr>Wingdings</vt:lpstr>
      <vt:lpstr>1_Office Theme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16</cp:revision>
  <dcterms:created xsi:type="dcterms:W3CDTF">2019-02-25T20:13:05Z</dcterms:created>
  <dcterms:modified xsi:type="dcterms:W3CDTF">2019-11-10T17:06:18Z</dcterms:modified>
</cp:coreProperties>
</file>