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64" r:id="rId3"/>
    <p:sldId id="262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Obi Griffith, Megan </a:t>
            </a:r>
            <a:r>
              <a:rPr lang="en-US" dirty="0" err="1">
                <a:solidFill>
                  <a:schemeClr val="bg1"/>
                </a:solidFill>
              </a:rPr>
              <a:t>Richters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29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16542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9977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147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Segoe UI</vt:lpstr>
      <vt:lpstr>Verdana</vt:lpstr>
      <vt:lpstr>1_Office Theme</vt:lpstr>
      <vt:lpstr>RNA-Seq Module 3 Alignment vs Assembly vs Pseudoalignment</vt:lpstr>
      <vt:lpstr>Assembly</vt:lpstr>
      <vt:lpstr>Alignment</vt:lpstr>
      <vt:lpstr>Pseudoalignment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10</cp:revision>
  <dcterms:created xsi:type="dcterms:W3CDTF">2019-02-25T20:09:25Z</dcterms:created>
  <dcterms:modified xsi:type="dcterms:W3CDTF">2019-06-11T01:45:21Z</dcterms:modified>
</cp:coreProperties>
</file>