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9" r:id="rId2"/>
    <p:sldId id="516" r:id="rId3"/>
    <p:sldId id="517" r:id="rId4"/>
    <p:sldId id="525" r:id="rId5"/>
    <p:sldId id="526" r:id="rId6"/>
    <p:sldId id="518" r:id="rId7"/>
    <p:sldId id="520" r:id="rId8"/>
    <p:sldId id="521" r:id="rId9"/>
    <p:sldId id="522" r:id="rId10"/>
    <p:sldId id="52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84551"/>
  </p:normalViewPr>
  <p:slideViewPr>
    <p:cSldViewPr snapToGrid="0" snapToObjects="1">
      <p:cViewPr varScale="1">
        <p:scale>
          <a:sx n="104" d="100"/>
          <a:sy n="104"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2170709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3842261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6" name="TextBox 5"/>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12192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101600" y="6429375"/>
            <a:ext cx="89408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a:solidFill>
                  <a:schemeClr val="bg1"/>
                </a:solidFill>
                <a:latin typeface="Calibri" charset="0"/>
                <a:cs typeface="Calibri" charset="0"/>
              </a:rPr>
              <a:t>RNA sequencing and analysis</a:t>
            </a:r>
          </a:p>
        </p:txBody>
      </p:sp>
      <p:sp>
        <p:nvSpPr>
          <p:cNvPr id="8" name="TextBox 7"/>
          <p:cNvSpPr txBox="1"/>
          <p:nvPr userDrawn="1"/>
        </p:nvSpPr>
        <p:spPr>
          <a:xfrm>
            <a:off x="8229600" y="6477000"/>
            <a:ext cx="38608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a:cs typeface="Arial" charset="0"/>
              </a:rPr>
              <a:t>http://meetings.cshl.edu/</a:t>
            </a:r>
            <a:endParaRPr lang="en-US" sz="1600">
              <a:cs typeface="Arial" charset="0"/>
            </a:endParaRPr>
          </a:p>
        </p:txBody>
      </p:sp>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2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4 </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rnabio.org</a:t>
            </a:r>
            <a:endParaRPr lang="en-US" dirty="0">
              <a:cs typeface="Arial" charset="0"/>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ole-trapnell-lab.github.io/cufflinks/cuffcompare/index.html#cuffcompare-output-fil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RNA-Seq Module 4</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Abundance Estimation</a:t>
            </a:r>
            <a:endParaRPr lang="en-US" sz="3200" b="1" dirty="0">
              <a:solidFill>
                <a:schemeClr val="bg1"/>
              </a:solidFill>
              <a:latin typeface="Calibri" charset="0"/>
              <a:cs typeface="Segoe UI" charset="0"/>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Obi Griffith, Megan </a:t>
            </a:r>
            <a:r>
              <a:rPr lang="en-US" dirty="0" err="1">
                <a:solidFill>
                  <a:schemeClr val="bg1"/>
                </a:solidFill>
              </a:rPr>
              <a:t>Richters</a:t>
            </a:r>
            <a:endParaRPr lang="en-US" dirty="0">
              <a:solidFill>
                <a:schemeClr val="bg1"/>
              </a:solidFill>
            </a:endParaRP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Verdana" panose="020B0604030504040204"/>
                <a:ea typeface="+mn-ea"/>
                <a:cs typeface="+mn-cs"/>
              </a:rPr>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9" name="Picture 4" descr="TGI_logo_V_2color_bevel.tiff">
            <a:extLst>
              <a:ext uri="{FF2B5EF4-FFF2-40B4-BE49-F238E27FC236}">
                <a16:creationId xmlns:a16="http://schemas.microsoft.com/office/drawing/2014/main" id="{DEC0B3E1-84C4-934F-B1C6-6164B26ED359}"/>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506866"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0294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785600" cy="1143000"/>
          </a:xfrm>
        </p:spPr>
        <p:txBody>
          <a:bodyPr/>
          <a:lstStyle/>
          <a:p>
            <a:pPr algn="ctr"/>
            <a:r>
              <a:rPr lang="en-US" dirty="0" err="1"/>
              <a:t>gffcompare</a:t>
            </a:r>
            <a:endParaRPr lang="en-US" dirty="0"/>
          </a:p>
        </p:txBody>
      </p:sp>
      <p:sp>
        <p:nvSpPr>
          <p:cNvPr id="3" name="Content Placeholder 2"/>
          <p:cNvSpPr>
            <a:spLocks noGrp="1"/>
          </p:cNvSpPr>
          <p:nvPr>
            <p:ph idx="1"/>
          </p:nvPr>
        </p:nvSpPr>
        <p:spPr/>
        <p:txBody>
          <a:bodyPr/>
          <a:lstStyle/>
          <a:p>
            <a:r>
              <a:rPr lang="en-US" dirty="0" err="1"/>
              <a:t>gffcompare</a:t>
            </a:r>
            <a:r>
              <a:rPr lang="en-US" dirty="0"/>
              <a:t> will compare a merged transcript GTF with known annotation, also in GTF/GFF3 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6599820" y="1052736"/>
            <a:ext cx="4846714" cy="5271864"/>
          </a:xfrm>
        </p:spPr>
      </p:pic>
    </p:spTree>
    <p:extLst>
      <p:ext uri="{BB962C8B-B14F-4D97-AF65-F5344CB8AC3E}">
        <p14:creationId xmlns:p14="http://schemas.microsoft.com/office/powerpoint/2010/main" val="14209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a:t>
            </a: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err="1"/>
              <a:t>StringTie</a:t>
            </a:r>
            <a:r>
              <a:rPr lang="en-US" sz="1400" dirty="0"/>
              <a:t> uses basic graph theory (splice graph), custom heuristics (heaviest path), more graph theory </a:t>
            </a:r>
            <a:br>
              <a:rPr lang="en-US" sz="1400" dirty="0"/>
            </a:br>
            <a:r>
              <a:rPr lang="en-US" sz="1400" dirty="0"/>
              <a:t>(flow network) and optimization theory (maximum flow). See </a:t>
            </a:r>
            <a:r>
              <a:rPr lang="en-US" sz="1400" dirty="0" err="1"/>
              <a:t>StringTie</a:t>
            </a:r>
            <a:r>
              <a:rPr lang="en-US" sz="1400" dirty="0"/>
              <a:t>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Calibri" panose="020F0502020204030204" pitchFamily="34" charset="0"/>
                <a:cs typeface="Calibri" panose="020F0502020204030204" pitchFamily="34" charset="0"/>
              </a:rPr>
              <a:t>StringTie</a:t>
            </a:r>
            <a:r>
              <a:rPr lang="en-US" b="1" dirty="0">
                <a:latin typeface="Calibri" panose="020F0502020204030204" pitchFamily="34" charset="0"/>
                <a:cs typeface="Calibri" panose="020F0502020204030204" pitchFamily="34" charset="0"/>
              </a:rPr>
              <a:t>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a:t>
            </a:r>
            <a:r>
              <a:rPr lang="en-US" dirty="0" err="1"/>
              <a:t>StringTie</a:t>
            </a:r>
            <a:r>
              <a:rPr lang="en-US" dirty="0"/>
              <a:t>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740</Words>
  <Application>Microsoft Macintosh PowerPoint</Application>
  <PresentationFormat>Widescreen</PresentationFormat>
  <Paragraphs>92</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Segoe UI</vt:lpstr>
      <vt:lpstr>Verdana</vt:lpstr>
      <vt:lpstr>1_Office Theme</vt:lpstr>
      <vt:lpstr>RNA-Seq Module 4 Abundance Estimation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Cotto, Kelsy</cp:lastModifiedBy>
  <cp:revision>14</cp:revision>
  <dcterms:created xsi:type="dcterms:W3CDTF">2019-02-25T20:09:25Z</dcterms:created>
  <dcterms:modified xsi:type="dcterms:W3CDTF">2019-06-11T01:47:23Z</dcterms:modified>
</cp:coreProperties>
</file>