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526" r:id="rId3"/>
    <p:sldId id="52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2065"/>
  </p:normalViewPr>
  <p:slideViewPr>
    <p:cSldViewPr snapToGrid="0" snapToObjects="1">
      <p:cViewPr varScale="1">
        <p:scale>
          <a:sx n="113" d="100"/>
          <a:sy n="113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Obi Griffith, Megan </a:t>
            </a:r>
            <a:r>
              <a:rPr lang="en-US">
                <a:solidFill>
                  <a:schemeClr val="bg1"/>
                </a:solidFill>
              </a:rPr>
              <a:t>Richters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1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4036421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125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Segoe UI</vt:lpstr>
      <vt:lpstr>Verdana</vt:lpstr>
      <vt:lpstr>1_Office Theme</vt:lpstr>
      <vt:lpstr>RNA-Seq Module 4 Differential Expression</vt:lpstr>
      <vt:lpstr>Alternatives to FPKM</vt:lpstr>
      <vt:lpstr>HTSeq-count basically counts reads supporting a feature (exon, gene) by assessing overlapping coordinates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24</cp:revision>
  <cp:lastPrinted>2019-03-13T02:52:17Z</cp:lastPrinted>
  <dcterms:created xsi:type="dcterms:W3CDTF">2019-02-25T20:09:25Z</dcterms:created>
  <dcterms:modified xsi:type="dcterms:W3CDTF">2019-06-11T01:53:10Z</dcterms:modified>
</cp:coreProperties>
</file>