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3/4/19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6FAD-87EC-594B-B262-2B748B57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22C1-21B6-E14F-9F34-4E0C4221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FCA7-7A48-5E4F-BC6A-8A3BDBEA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01600" y="6429375"/>
            <a:ext cx="89408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229600" y="6477000"/>
            <a:ext cx="38608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>
                <a:cs typeface="Arial" charset="0"/>
              </a:rPr>
              <a:t>http://meetings.cshl.edu/</a:t>
            </a:r>
            <a:endParaRPr lang="en-US" sz="16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E5F7-C396-4941-BBC4-7BEAF927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E93E-C8A1-354A-AF1E-19A5283E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59064-C295-474C-91BC-B8179C14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AE139-D882-D94E-B377-D84A2076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C7837-FC7B-6043-8182-02D77187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9DD-FA0A-D64B-B42E-72A4B0E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FAD0-D61F-3F4F-8E0D-9A64CA7C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F28C-AB7A-EF4C-84CD-F4B5CE4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3F48-4628-F846-BA33-DDE653D83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0DDCB-DB12-4B4D-B2A3-DF7E27851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065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F48-4628-F846-BA33-DDE653D835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4FBA7-EA83-4B4B-A7C6-F0F5766917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30962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12434-FD9E-4242-B813-5136B9D05A8A}"/>
              </a:ext>
            </a:extLst>
          </p:cNvPr>
          <p:cNvSpPr txBox="1"/>
          <p:nvPr userDrawn="1"/>
        </p:nvSpPr>
        <p:spPr>
          <a:xfrm>
            <a:off x="9639300" y="6400800"/>
            <a:ext cx="2362200" cy="4616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dirty="0" err="1">
                <a:cs typeface="Arial" charset="0"/>
              </a:rPr>
              <a:t>rnabio.org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7894-EFFE-CD45-AEFD-BFB62D406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X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TITLE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20BC9-7354-2449-9237-C9C284B72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Kelsy Cotto, Malachi Griffith, Chris Miller, Peter </a:t>
            </a:r>
            <a:r>
              <a:rPr lang="en-US" dirty="0" err="1">
                <a:solidFill>
                  <a:schemeClr val="bg1"/>
                </a:solidFill>
              </a:rPr>
              <a:t>Ronning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4D090-3D05-0D43-847B-63C2AA7B1C1E}"/>
              </a:ext>
            </a:extLst>
          </p:cNvPr>
          <p:cNvSpPr txBox="1"/>
          <p:nvPr/>
        </p:nvSpPr>
        <p:spPr>
          <a:xfrm>
            <a:off x="1781299" y="3503221"/>
            <a:ext cx="21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Workshop icon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D4585-05BC-264C-9D0B-8CF2936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9" y="2619633"/>
            <a:ext cx="3632886" cy="3632886"/>
          </a:xfrm>
          <a:prstGeom prst="rect">
            <a:avLst/>
          </a:prstGeom>
        </p:spPr>
      </p:pic>
      <p:pic>
        <p:nvPicPr>
          <p:cNvPr id="9" name="Picture 4" descr="TGI_logo_V_2color_bevel.tiff">
            <a:extLst>
              <a:ext uri="{FF2B5EF4-FFF2-40B4-BE49-F238E27FC236}">
                <a16:creationId xmlns:a16="http://schemas.microsoft.com/office/drawing/2014/main" id="{DEC0B3E1-84C4-934F-B1C6-6164B26E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8506866" y="3326484"/>
            <a:ext cx="2555875" cy="221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476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Consolas</vt:lpstr>
      <vt:lpstr>Segoe UI</vt:lpstr>
      <vt:lpstr>Verdana</vt:lpstr>
      <vt:lpstr>1_Office Theme</vt:lpstr>
      <vt:lpstr>RNA-Seq Module X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6</cp:revision>
  <dcterms:created xsi:type="dcterms:W3CDTF">2019-02-25T20:09:25Z</dcterms:created>
  <dcterms:modified xsi:type="dcterms:W3CDTF">2019-03-04T17:24:40Z</dcterms:modified>
</cp:coreProperties>
</file>