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515" r:id="rId2"/>
    <p:sldId id="528" r:id="rId3"/>
    <p:sldId id="529" r:id="rId4"/>
    <p:sldId id="530" r:id="rId5"/>
    <p:sldId id="531" r:id="rId6"/>
    <p:sldId id="532" r:id="rId7"/>
    <p:sldId id="533" r:id="rId8"/>
    <p:sldId id="538" r:id="rId9"/>
    <p:sldId id="534" r:id="rId10"/>
    <p:sldId id="540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1080</Words>
  <Application>Microsoft Macintosh PowerPoint</Application>
  <PresentationFormat>Widescreen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28</cp:revision>
  <dcterms:created xsi:type="dcterms:W3CDTF">2019-02-25T20:11:31Z</dcterms:created>
  <dcterms:modified xsi:type="dcterms:W3CDTF">2019-11-10T16:28:07Z</dcterms:modified>
</cp:coreProperties>
</file>