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18"/>
  </p:notesMasterIdLst>
  <p:sldIdLst>
    <p:sldId id="259" r:id="rId3"/>
    <p:sldId id="404" r:id="rId4"/>
    <p:sldId id="516" r:id="rId5"/>
    <p:sldId id="517" r:id="rId6"/>
    <p:sldId id="518" r:id="rId7"/>
    <p:sldId id="519" r:id="rId8"/>
    <p:sldId id="520" r:id="rId9"/>
    <p:sldId id="521" r:id="rId10"/>
    <p:sldId id="522" r:id="rId11"/>
    <p:sldId id="528" r:id="rId12"/>
    <p:sldId id="529" r:id="rId13"/>
    <p:sldId id="530" r:id="rId14"/>
    <p:sldId id="531" r:id="rId15"/>
    <p:sldId id="526" r:id="rId16"/>
    <p:sldId id="5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1"/>
    <p:restoredTop sz="81291"/>
  </p:normalViewPr>
  <p:slideViewPr>
    <p:cSldViewPr snapToGrid="0" snapToObjects="1">
      <p:cViewPr varScale="1">
        <p:scale>
          <a:sx n="84" d="100"/>
          <a:sy n="84" d="100"/>
        </p:scale>
        <p:origin x="1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3/12/19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03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extLst>
      <p:ext uri="{BB962C8B-B14F-4D97-AF65-F5344CB8AC3E}">
        <p14:creationId xmlns:p14="http://schemas.microsoft.com/office/powerpoint/2010/main" val="160264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8971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39811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83514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640007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46619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9507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6354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558448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576268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61935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www.biostars.org/p/6047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8</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19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2246769"/>
          </a:xfrm>
          <a:prstGeom prst="rect">
            <a:avLst/>
          </a:prstGeom>
          <a:noFill/>
        </p:spPr>
        <p:txBody>
          <a:bodyPr wrap="square" rtlCol="0">
            <a:spAutoFit/>
          </a:bodyPr>
          <a:lstStyle/>
          <a:p>
            <a:pPr marL="342900" lvl="0" indent="-342900">
              <a:buFont typeface="Arial"/>
              <a:buChar char="•"/>
              <a:defRPr/>
            </a:pPr>
            <a:r>
              <a:rPr lang="en-US" sz="2800" dirty="0">
                <a:solidFill>
                  <a:prstClr val="black"/>
                </a:solidFill>
                <a:latin typeface="Calibri" panose="020F0502020204030204" pitchFamily="34" charset="0"/>
                <a:cs typeface="Calibri" panose="020F0502020204030204" pitchFamily="34" charset="0"/>
              </a:rPr>
              <a:t>First align read with global index (slower)</a:t>
            </a:r>
          </a:p>
          <a:p>
            <a:pPr marL="342900" lvl="0" indent="-342900">
              <a:buFont typeface="Arial"/>
              <a:buChar char="•"/>
              <a:defRPr/>
            </a:pPr>
            <a:endParaRPr lang="en-US" sz="2800" dirty="0">
              <a:solidFill>
                <a:prstClr val="black"/>
              </a:solidFill>
              <a:latin typeface="Calibri" panose="020F0502020204030204" pitchFamily="34" charset="0"/>
              <a:cs typeface="Calibri" panose="020F0502020204030204" pitchFamily="34" charset="0"/>
            </a:endParaRPr>
          </a:p>
          <a:p>
            <a:pPr marL="342900" lvl="0" indent="-342900">
              <a:buFont typeface="Arial"/>
              <a:buChar char="•"/>
              <a:defRPr/>
            </a:pPr>
            <a:r>
              <a:rPr lang="en-US" sz="2800" dirty="0">
                <a:solidFill>
                  <a:prstClr val="black"/>
                </a:solidFill>
                <a:latin typeface="Calibri" panose="020F0502020204030204" pitchFamily="34" charset="0"/>
                <a:cs typeface="Calibri" panose="020F0502020204030204" pitchFamily="34" charset="0"/>
              </a:rPr>
              <a:t>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damage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676400" y="1341438"/>
            <a:ext cx="8839200" cy="4724400"/>
          </a:xfrm>
        </p:spPr>
        <p:txBody>
          <a:bodyPr>
            <a:normAutofit fontScale="92500" lnSpcReduction="20000"/>
          </a:bodyPr>
          <a:lstStyle/>
          <a:p>
            <a:pPr>
              <a:defRPr/>
            </a:pPr>
            <a:r>
              <a:rPr lang="en-US" dirty="0">
                <a:latin typeface="Calibri" charset="0"/>
                <a:ea typeface="ＭＳ Ｐゴシック" charset="0"/>
              </a:rPr>
              <a:t>Computational cost</a:t>
            </a:r>
          </a:p>
          <a:p>
            <a:pPr lvl="1">
              <a:defRPr/>
            </a:pPr>
            <a:r>
              <a:rPr lang="en-US" dirty="0">
                <a:latin typeface="Calibri" charset="0"/>
                <a:ea typeface="ＭＳ Ｐゴシック" charset="0"/>
              </a:rPr>
              <a:t>100’s of millions of reads</a:t>
            </a:r>
          </a:p>
          <a:p>
            <a:pPr marL="457200" lvl="1" indent="0">
              <a:buNone/>
              <a:defRPr/>
            </a:pPr>
            <a:endParaRPr lang="en-US" dirty="0">
              <a:latin typeface="Calibri" charset="0"/>
              <a:ea typeface="ＭＳ Ｐゴシック" charset="0"/>
            </a:endParaRPr>
          </a:p>
          <a:p>
            <a:pPr>
              <a:defRPr/>
            </a:pPr>
            <a:r>
              <a:rPr lang="en-US" dirty="0">
                <a:latin typeface="Calibri" charset="0"/>
                <a:ea typeface="ＭＳ Ｐゴシック" charset="0"/>
              </a:rPr>
              <a:t>Introns!</a:t>
            </a:r>
          </a:p>
          <a:p>
            <a:pPr lvl="1">
              <a:defRPr/>
            </a:pPr>
            <a:r>
              <a:rPr lang="en-US" dirty="0">
                <a:latin typeface="Calibri" charset="0"/>
                <a:ea typeface="ＭＳ Ｐゴシック" charset="0"/>
              </a:rPr>
              <a:t>Spliced vs. unspliced alignments</a:t>
            </a:r>
          </a:p>
          <a:p>
            <a:pPr>
              <a:defRPr/>
            </a:pPr>
            <a:endParaRPr lang="en-US" dirty="0">
              <a:latin typeface="Calibri" charset="0"/>
              <a:ea typeface="ＭＳ Ｐゴシック" charset="0"/>
            </a:endParaRPr>
          </a:p>
          <a:p>
            <a:pPr>
              <a:defRPr/>
            </a:pPr>
            <a:r>
              <a:rPr lang="en-US" dirty="0">
                <a:latin typeface="Calibri" charset="0"/>
                <a:ea typeface="ＭＳ Ｐゴシック" charset="0"/>
              </a:rPr>
              <a:t>Can I just align my data once using one approach and be done with it?</a:t>
            </a:r>
          </a:p>
          <a:p>
            <a:pPr lvl="1">
              <a:defRPr/>
            </a:pPr>
            <a:r>
              <a:rPr lang="en-US" dirty="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HISAT2 the only mapper to consider for RNA-seq data?</a:t>
            </a:r>
          </a:p>
          <a:p>
            <a:pPr lvl="1">
              <a:defRPr/>
            </a:pPr>
            <a:r>
              <a:rPr lang="en-US" dirty="0">
                <a:hlinkClick r:id="rId2"/>
              </a:rPr>
              <a:t>http://www.biostars.org/p/60478/</a:t>
            </a:r>
            <a:endParaRPr lang="en-US" dirty="0"/>
          </a:p>
        </p:txBody>
      </p:sp>
    </p:spTree>
    <p:extLst>
      <p:ext uri="{BB962C8B-B14F-4D97-AF65-F5344CB8AC3E}">
        <p14:creationId xmlns:p14="http://schemas.microsoft.com/office/powerpoint/2010/main" val="207221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341438"/>
            <a:ext cx="10814404" cy="4724400"/>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1749</Words>
  <Application>Microsoft Macintosh PowerPoint</Application>
  <PresentationFormat>Widescreen</PresentationFormat>
  <Paragraphs>140</Paragraphs>
  <Slides>15</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Consolas</vt:lpstr>
      <vt:lpstr>Segoe UI</vt:lpstr>
      <vt:lpstr>Verdana</vt:lpstr>
      <vt:lpstr>1_Office Theme</vt:lpstr>
      <vt:lpstr>2_Office Theme</vt:lpstr>
      <vt:lpstr>RNA-Seq Module 8 Alignment</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Miller, Christopher</cp:lastModifiedBy>
  <cp:revision>15</cp:revision>
  <dcterms:created xsi:type="dcterms:W3CDTF">2019-02-25T20:09:25Z</dcterms:created>
  <dcterms:modified xsi:type="dcterms:W3CDTF">2019-03-12T19:34:11Z</dcterms:modified>
</cp:coreProperties>
</file>