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9"/>
  </p:notesMasterIdLst>
  <p:sldIdLst>
    <p:sldId id="537" r:id="rId3"/>
    <p:sldId id="515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35" r:id="rId13"/>
    <p:sldId id="269" r:id="rId14"/>
    <p:sldId id="310" r:id="rId15"/>
    <p:sldId id="539" r:id="rId16"/>
    <p:sldId id="309" r:id="rId17"/>
    <p:sldId id="5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9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X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TITLE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</p:txBody>
      </p:sp>
    </p:spTree>
    <p:extLst>
      <p:ext uri="{BB962C8B-B14F-4D97-AF65-F5344CB8AC3E}">
        <p14:creationId xmlns:p14="http://schemas.microsoft.com/office/powerpoint/2010/main" val="22252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658359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1019</Words>
  <Application>Microsoft Macintosh PowerPoint</Application>
  <PresentationFormat>Widescreen</PresentationFormat>
  <Paragraphs>168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X TITLE</vt:lpstr>
      <vt:lpstr>Learning objectives of module 2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13</cp:revision>
  <dcterms:created xsi:type="dcterms:W3CDTF">2019-02-25T20:11:31Z</dcterms:created>
  <dcterms:modified xsi:type="dcterms:W3CDTF">2019-03-12T18:59:09Z</dcterms:modified>
</cp:coreProperties>
</file>