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528" r:id="rId7"/>
    <p:sldId id="529" r:id="rId8"/>
    <p:sldId id="530" r:id="rId9"/>
    <p:sldId id="531" r:id="rId10"/>
    <p:sldId id="53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579"/>
  </p:normalViewPr>
  <p:slideViewPr>
    <p:cSldViewPr snapToGrid="0" snapToObjects="1">
      <p:cViewPr varScale="1">
        <p:scale>
          <a:sx n="86" d="100"/>
          <a:sy n="86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8F387-D55B-1842-958C-A26E6CD2D34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FF29-0455-3C47-A931-C775FC776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FF29-0455-3C47-A931-C775FC776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3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bio</a:t>
            </a:r>
            <a:r>
              <a:rPr lang="en-US" dirty="0" err="1">
                <a:cs typeface="Arial" charset="0"/>
              </a:rPr>
              <a:t>informatics</a:t>
            </a:r>
            <a:r>
              <a:rPr lang="en-US" sz="1400" dirty="0" err="1">
                <a:cs typeface="Arial" charset="0"/>
              </a:rPr>
              <a:t>.ca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51701B-699C-D042-8C4F-2B7A911EC7B7}"/>
              </a:ext>
            </a:extLst>
          </p:cNvPr>
          <p:cNvSpPr txBox="1">
            <a:spLocks noChangeArrowheads="1"/>
          </p:cNvSpPr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A33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Canadian Bioinformatics Workshops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B358B9-3A44-4642-B0D6-A899FE00280C}"/>
              </a:ext>
            </a:extLst>
          </p:cNvPr>
          <p:cNvSpPr txBox="1">
            <a:spLocks noChangeArrowheads="1"/>
          </p:cNvSpPr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dirty="0" err="1">
                <a:ea typeface="ＭＳ Ｐゴシック" charset="0"/>
                <a:cs typeface="ＭＳ Ｐゴシック" charset="0"/>
              </a:rPr>
              <a:t>bioinformaticsdotca.github.io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C30E-EF41-4A4B-AD78-53A11C3D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072" y="5106390"/>
            <a:ext cx="1583928" cy="1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27600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9DF-310C-844E-B510-E149AF0C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</p:spPr>
        <p:txBody>
          <a:bodyPr/>
          <a:lstStyle/>
          <a:p>
            <a:pPr algn="ctr"/>
            <a:r>
              <a:rPr lang="en-US" dirty="0"/>
              <a:t>We are on a Coffee Break &amp; Networking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7D870-0FF0-0342-8E83-7A1E0F1B4F68}"/>
              </a:ext>
            </a:extLst>
          </p:cNvPr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Workshop Sponsors: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67162-27CD-1B4A-8F6D-F70AAA23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4620163"/>
            <a:ext cx="2642287" cy="1264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5EA98-6E57-2F46-9C64-7CBBE9AE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08" y="4620163"/>
            <a:ext cx="1676400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25479-9C9D-1142-952B-7162613B0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11" y="4858491"/>
            <a:ext cx="27813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6F1A00-932A-624F-A50C-FB1B23DD5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954" y="4660327"/>
            <a:ext cx="3114941" cy="11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 descr="Picture 1.png">
            <a:extLst>
              <a:ext uri="{FF2B5EF4-FFF2-40B4-BE49-F238E27FC236}">
                <a16:creationId xmlns:a16="http://schemas.microsoft.com/office/drawing/2014/main" id="{548BE5EC-9575-1847-9F91-986B056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2576" y="0"/>
            <a:ext cx="651849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16529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4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4</a:t>
            </a:r>
            <a:b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High-Throughput Biology: From Sequence to Networks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March 11-17,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7" name="Picture 4" descr="TGI_logo_V_2color_bevel.tiff">
            <a:extLst>
              <a:ext uri="{FF2B5EF4-FFF2-40B4-BE49-F238E27FC236}">
                <a16:creationId xmlns:a16="http://schemas.microsoft.com/office/drawing/2014/main" id="{7C3559A5-77CB-BE45-9797-45135185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496936" y="3429000"/>
            <a:ext cx="2645816" cy="229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1: Introduction to RNA Sequencing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2: Alignment and Visualization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3: Expression and Differential Expression</a:t>
            </a:r>
          </a:p>
          <a:p>
            <a:pPr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Module 4: Alignment Free Expression Estimation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5: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Provide a working example of an RNA-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seq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analysis pipeline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Run in a 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reasonable</a:t>
            </a:r>
            <a:r>
              <a:rPr lang="ja-JP" altLang="en-US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amount of time with modest computer resources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Self contained, self explanatory, portable</a:t>
            </a:r>
          </a:p>
        </p:txBody>
      </p:sp>
    </p:spTree>
    <p:extLst>
      <p:ext uri="{BB962C8B-B14F-4D97-AF65-F5344CB8AC3E}">
        <p14:creationId xmlns:p14="http://schemas.microsoft.com/office/powerpoint/2010/main" val="21753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6D6AE-3FE9-CD4B-8D37-D801168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Objectives of module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9EB9-6815-2C49-84D8-3A7D6222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Alignment free estimation of transcript abundance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Alignment free tools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Sailfish, RNA-Skim,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Salmon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Abundance estimation and differential expression analysis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Sleuth</a:t>
            </a:r>
          </a:p>
        </p:txBody>
      </p:sp>
    </p:spTree>
    <p:extLst>
      <p:ext uri="{BB962C8B-B14F-4D97-AF65-F5344CB8AC3E}">
        <p14:creationId xmlns:p14="http://schemas.microsoft.com/office/powerpoint/2010/main" val="32566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081088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877272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Basic concept of 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(e.g.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occurring in each  transcript sequence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Parse all RNA-seq reads and count how many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, “quasi-mapping”,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9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83945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611</Words>
  <Application>Microsoft Macintosh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RNA-Seq Module 4 Alignment Free Expression Estimation</vt:lpstr>
      <vt:lpstr>Learning objectives of the course</vt:lpstr>
      <vt:lpstr>Learning Objectives of module 4</vt:lpstr>
      <vt:lpstr>What is a k-mer?</vt:lpstr>
      <vt:lpstr>Basic concept of 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Cotto, Kelsy</cp:lastModifiedBy>
  <cp:revision>19</cp:revision>
  <dcterms:created xsi:type="dcterms:W3CDTF">2018-10-31T15:25:31Z</dcterms:created>
  <dcterms:modified xsi:type="dcterms:W3CDTF">2019-02-25T19:32:55Z</dcterms:modified>
</cp:coreProperties>
</file>