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5" r:id="rId14"/>
    <p:sldId id="52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579"/>
  </p:normalViewPr>
  <p:slideViewPr>
    <p:cSldViewPr snapToGrid="0" snapToObjects="1">
      <p:cViewPr varScale="1">
        <p:scale>
          <a:sx n="86" d="100"/>
          <a:sy n="86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8F387-D55B-1842-958C-A26E6CD2D34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FF29-0455-3C47-A931-C775FC77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FF29-0455-3C47-A931-C775FC77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A33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bioinformaticsdotca.github.io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733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1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31671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14E4494-C44D-1448-9CED-8B2D3ED5A551}"/>
              </a:ext>
            </a:extLst>
          </p:cNvPr>
          <p:cNvSpPr txBox="1">
            <a:spLocks/>
          </p:cNvSpPr>
          <p:nvPr/>
        </p:nvSpPr>
        <p:spPr>
          <a:xfrm>
            <a:off x="1676400" y="26670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5)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1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charset="0"/>
                <a:ea typeface="ＭＳ Ｐゴシック" charset="0"/>
              </a:rPr>
              <a:t>HiSat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4" name="Picture 3" descr="RNA-seq_Flowchar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2" y="1772816"/>
            <a:ext cx="8522208" cy="3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09DF-310C-844E-B510-E149AF0C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</p:spPr>
        <p:txBody>
          <a:bodyPr/>
          <a:lstStyle/>
          <a:p>
            <a:pPr algn="ctr"/>
            <a:r>
              <a:rPr lang="en-US" dirty="0"/>
              <a:t>We are on a Coffee Break &amp; Networking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7D870-0FF0-0342-8E83-7A1E0F1B4F68}"/>
              </a:ext>
            </a:extLst>
          </p:cNvPr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Workshop Sponsors: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67162-27CD-1B4A-8F6D-F70AAA23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4620163"/>
            <a:ext cx="2642287" cy="126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5EA98-6E57-2F46-9C64-7CBBE9AE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08" y="4620163"/>
            <a:ext cx="16764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5479-9C9D-1142-952B-7162613B0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11" y="4858491"/>
            <a:ext cx="27813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6F1A00-932A-624F-A50C-FB1B23DD5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954" y="4660327"/>
            <a:ext cx="3114941" cy="11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200586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4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5</a:t>
            </a:r>
            <a:b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Discovery and Alternative Expression</a:t>
            </a:r>
            <a:endParaRPr lang="en-US" sz="4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7" name="Picture 4" descr="TGI_logo_V_2color_bevel.tiff">
            <a:extLst>
              <a:ext uri="{FF2B5EF4-FFF2-40B4-BE49-F238E27FC236}">
                <a16:creationId xmlns:a16="http://schemas.microsoft.com/office/drawing/2014/main" id="{88C423D1-8035-D74D-B692-6FCEA3C9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489430" y="3224538"/>
            <a:ext cx="2790701" cy="24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1: Introduction to RNA Sequencing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2: Alignment and Visualization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3: Expression and Differential Expression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4: Alignment Free Expression Estimation</a:t>
            </a:r>
          </a:p>
          <a:p>
            <a:pPr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Module 5: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Tutorials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Provide a working example of an RNA-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analysis pipeline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Run in a 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reasonable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amount of time with modest computer resources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Self contained, self explanatory, portable</a:t>
            </a:r>
          </a:p>
        </p:txBody>
      </p:sp>
    </p:spTree>
    <p:extLst>
      <p:ext uri="{BB962C8B-B14F-4D97-AF65-F5344CB8AC3E}">
        <p14:creationId xmlns:p14="http://schemas.microsoft.com/office/powerpoint/2010/main" val="21753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module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in modes that facilitate transcript/isoform discovery.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still requires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118872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198627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54817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0255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397</Words>
  <Application>Microsoft Macintosh PowerPoint</Application>
  <PresentationFormat>Widescreen</PresentationFormat>
  <Paragraphs>60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RNA-Seq Module 5 Discovery and Alternative Expression</vt:lpstr>
      <vt:lpstr>Learning objectives of the course</vt:lpstr>
      <vt:lpstr>Learning objectives of module 5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HiSat/StringTie/Ballgown 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Cotto, Kelsy</cp:lastModifiedBy>
  <cp:revision>21</cp:revision>
  <dcterms:created xsi:type="dcterms:W3CDTF">2018-10-31T15:25:31Z</dcterms:created>
  <dcterms:modified xsi:type="dcterms:W3CDTF">2019-02-25T20:02:59Z</dcterms:modified>
</cp:coreProperties>
</file>