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40" r:id="rId3"/>
    <p:sldId id="541" r:id="rId4"/>
    <p:sldId id="542"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260" r:id="rId27"/>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7823" autoAdjust="0"/>
  </p:normalViewPr>
  <p:slideViewPr>
    <p:cSldViewPr>
      <p:cViewPr varScale="1">
        <p:scale>
          <a:sx n="112" d="100"/>
          <a:sy n="112" d="100"/>
        </p:scale>
        <p:origin x="888"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11/9/20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11/9/20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3151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92273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51020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4972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3097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1825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49474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07968"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377729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endParaRPr lang="en-US" sz="2600" dirty="0">
              <a:latin typeface="Calibri" charset="0"/>
              <a:ea typeface="ＭＳ Ｐゴシック" charset="0"/>
            </a:endParaRPr>
          </a:p>
          <a:p>
            <a:pPr>
              <a:lnSpc>
                <a:spcPct val="80000"/>
              </a:lnSpc>
            </a:pPr>
            <a:r>
              <a:rPr lang="en-US" sz="2600" dirty="0">
                <a:latin typeface="Calibri" charset="0"/>
                <a:ea typeface="ＭＳ Ｐゴシック" charset="0"/>
              </a:rPr>
              <a:t>For DGE analysis only, 30-40 million reads is a common recommendation. More replicates can be more valuable than deeper libraries. Short (e.g. 50-75bp), single-end reads may be used to drive cost down as low as possible.</a:t>
            </a:r>
          </a:p>
        </p:txBody>
      </p:sp>
    </p:spTree>
    <p:extLst>
      <p:ext uri="{BB962C8B-B14F-4D97-AF65-F5344CB8AC3E}">
        <p14:creationId xmlns:p14="http://schemas.microsoft.com/office/powerpoint/2010/main" val="311067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106985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65254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1340768"/>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dirty="0"/>
              <a:t>We are on a Coffee Break &amp; Networking Session</a:t>
            </a:r>
            <a:endParaRPr dirty="0"/>
          </a:p>
        </p:txBody>
      </p:sp>
    </p:spTree>
    <p:extLst>
      <p:ext uri="{BB962C8B-B14F-4D97-AF65-F5344CB8AC3E}">
        <p14:creationId xmlns:p14="http://schemas.microsoft.com/office/powerpoint/2010/main" val="331660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22809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308274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10007</TotalTime>
  <Words>3195</Words>
  <Application>Microsoft Macintosh PowerPoint</Application>
  <PresentationFormat>Widescreen</PresentationFormat>
  <Paragraphs>189</Paragraphs>
  <Slides>26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Segoe UI</vt:lpstr>
      <vt:lpstr>Arial</vt:lpstr>
      <vt:lpstr>Calibri</vt:lpstr>
      <vt:lpstr>Consolas</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Xia, Huiming</cp:lastModifiedBy>
  <cp:revision>682</cp:revision>
  <dcterms:created xsi:type="dcterms:W3CDTF">2011-11-14T19:50:16Z</dcterms:created>
  <dcterms:modified xsi:type="dcterms:W3CDTF">2020-11-09T20:04:04Z</dcterms:modified>
</cp:coreProperties>
</file>