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8"/>
  </p:notesMasterIdLst>
  <p:sldIdLst>
    <p:sldId id="515" r:id="rId2"/>
    <p:sldId id="532" r:id="rId3"/>
    <p:sldId id="533" r:id="rId4"/>
    <p:sldId id="534" r:id="rId5"/>
    <p:sldId id="535" r:id="rId6"/>
    <p:sldId id="536" r:id="rId7"/>
    <p:sldId id="537" r:id="rId8"/>
    <p:sldId id="538" r:id="rId9"/>
    <p:sldId id="539" r:id="rId10"/>
    <p:sldId id="540" r:id="rId11"/>
    <p:sldId id="541" r:id="rId12"/>
    <p:sldId id="542" r:id="rId13"/>
    <p:sldId id="543" r:id="rId14"/>
    <p:sldId id="544" r:id="rId15"/>
    <p:sldId id="54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6"/>
    <p:restoredTop sz="81293"/>
  </p:normalViewPr>
  <p:slideViewPr>
    <p:cSldViewPr snapToGrid="0" snapToObjects="1">
      <p:cViewPr varScale="1">
        <p:scale>
          <a:sx n="103" d="100"/>
          <a:sy n="103" d="100"/>
        </p:scale>
        <p:origin x="1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1</a:t>
            </a:fld>
            <a:endParaRPr lang="en-US"/>
          </a:p>
        </p:txBody>
      </p:sp>
    </p:spTree>
    <p:extLst>
      <p:ext uri="{BB962C8B-B14F-4D97-AF65-F5344CB8AC3E}">
        <p14:creationId xmlns:p14="http://schemas.microsoft.com/office/powerpoint/2010/main" val="341581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26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477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545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301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421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701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868708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cshl_logo_alternate rgb.png">
            <a:extLst>
              <a:ext uri="{FF2B5EF4-FFF2-40B4-BE49-F238E27FC236}">
                <a16:creationId xmlns:a16="http://schemas.microsoft.com/office/drawing/2014/main" id="{C529B36D-99B0-B547-8CCA-F96115F852F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0264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26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35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85786AB2-8793-0C47-8E3E-39F0022D3C6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1276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9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71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9811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51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000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19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35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844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TextBox 11">
            <a:extLst>
              <a:ext uri="{FF2B5EF4-FFF2-40B4-BE49-F238E27FC236}">
                <a16:creationId xmlns:a16="http://schemas.microsoft.com/office/drawing/2014/main" id="{806C3261-88E2-2449-9B05-D108DF9F309F}"/>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2 </a:t>
            </a:r>
          </a:p>
        </p:txBody>
      </p:sp>
      <p:sp>
        <p:nvSpPr>
          <p:cNvPr id="14" name="TextBox 13">
            <a:extLst>
              <a:ext uri="{FF2B5EF4-FFF2-40B4-BE49-F238E27FC236}">
                <a16:creationId xmlns:a16="http://schemas.microsoft.com/office/drawing/2014/main" id="{DCC13E2E-728B-6B43-8E7F-5E043D9CB209}"/>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5" name="TextBox 14">
            <a:extLst>
              <a:ext uri="{FF2B5EF4-FFF2-40B4-BE49-F238E27FC236}">
                <a16:creationId xmlns:a16="http://schemas.microsoft.com/office/drawing/2014/main" id="{0A857B76-24CA-B045-8E10-D5DB11A2E922}"/>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7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4EF4C56F-9277-DA41-8A5C-0BD7DFF6A012}"/>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C60E7607-2120-B348-A84B-D55EECF43A4C}"/>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AA30CA4B-6455-6D49-9713-4041C94A90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A31707A7-4025-7F4F-9549-3BB01227F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FD09D7FF-CC5D-FD4C-90B9-DB315D512093}"/>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John Chamberlin, </a:t>
            </a:r>
            <a:r>
              <a:rPr lang="en-US" sz="1800" dirty="0" err="1">
                <a:latin typeface="Calibri"/>
                <a:cs typeface="Calibri"/>
              </a:rPr>
              <a:t>Kelsy</a:t>
            </a:r>
            <a:r>
              <a:rPr lang="en-US" sz="1800" dirty="0">
                <a:latin typeface="Calibri"/>
                <a:cs typeface="Calibri"/>
              </a:rPr>
              <a:t> Cotto, Felicia Gomez, Obi Griffith, Malachi Griffith, </a:t>
            </a:r>
          </a:p>
          <a:p>
            <a:pPr>
              <a:defRPr/>
            </a:pPr>
            <a:r>
              <a:rPr lang="en-US" sz="1800" dirty="0">
                <a:latin typeface="Calibri"/>
                <a:cs typeface="Calibri"/>
              </a:rPr>
              <a:t>Simone Longo, Allegra Petti, Aaron Quinlan, Megan </a:t>
            </a:r>
            <a:r>
              <a:rPr lang="en-US" sz="1800" dirty="0" err="1">
                <a:latin typeface="Calibri"/>
                <a:cs typeface="Calibri"/>
              </a:rPr>
              <a:t>Richters</a:t>
            </a:r>
            <a:r>
              <a:rPr lang="en-US" sz="1800" dirty="0">
                <a:latin typeface="Calibri"/>
                <a:cs typeface="Calibri"/>
              </a:rPr>
              <a:t>, Huiming Xia</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16-20, 2020</a:t>
            </a:r>
          </a:p>
        </p:txBody>
      </p:sp>
    </p:spTree>
    <p:extLst>
      <p:ext uri="{BB962C8B-B14F-4D97-AF65-F5344CB8AC3E}">
        <p14:creationId xmlns:p14="http://schemas.microsoft.com/office/powerpoint/2010/main" val="1428812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90253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6813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66735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83972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3995420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65874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52981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26642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103248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418364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070118"/>
            <a:ext cx="11422505" cy="5427662"/>
          </a:xfrm>
        </p:spPr>
        <p:txBody>
          <a:bodyPr>
            <a:normAutofit fontScale="92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43897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2"/>
          <a:srcRect b="3789"/>
          <a:stretch/>
        </p:blipFill>
        <p:spPr>
          <a:xfrm>
            <a:off x="2491029" y="520141"/>
            <a:ext cx="6893194" cy="559887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6004193"/>
            <a:ext cx="39798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dirty="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31824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fontScale="92500" lnSpcReduction="20000"/>
          </a:bodyPr>
          <a:lstStyle/>
          <a:p>
            <a:pPr>
              <a:lnSpc>
                <a:spcPct val="110000"/>
              </a:lnSpc>
              <a:defRPr/>
            </a:pPr>
            <a:r>
              <a:rPr lang="en-US" dirty="0"/>
              <a:t>RNA-seq reads may span large introns</a:t>
            </a:r>
            <a:br>
              <a:rPr lang="en-US" dirty="0"/>
            </a:br>
            <a:endParaRPr lang="en-US" dirty="0"/>
          </a:p>
          <a:p>
            <a:pPr>
              <a:lnSpc>
                <a:spcPct val="110000"/>
              </a:lnSpc>
              <a:defRPr/>
            </a:pPr>
            <a:r>
              <a:rPr lang="en-US" dirty="0"/>
              <a:t>The fragments being sequenced in RNA-</a:t>
            </a:r>
            <a:r>
              <a:rPr lang="en-US" dirty="0" err="1"/>
              <a:t>seq</a:t>
            </a:r>
            <a:r>
              <a:rPr lang="en-US" dirty="0"/>
              <a:t>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0905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192165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817765434"/>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1777</Words>
  <Application>Microsoft Macintosh PowerPoint</Application>
  <PresentationFormat>Widescreen</PresentationFormat>
  <Paragraphs>139</Paragraphs>
  <Slides>16</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Segoe UI</vt:lpstr>
      <vt:lpstr>Arial</vt:lpstr>
      <vt:lpstr>Calibri</vt:lpstr>
      <vt:lpstr>Consolas</vt:lpstr>
      <vt:lpstr>Verdana</vt:lpstr>
      <vt:lpstr>2_Office Theme</vt:lpstr>
      <vt:lpstr>PowerPoint Presentation</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Xia, Huiming</cp:lastModifiedBy>
  <cp:revision>30</cp:revision>
  <dcterms:created xsi:type="dcterms:W3CDTF">2019-02-25T20:09:25Z</dcterms:created>
  <dcterms:modified xsi:type="dcterms:W3CDTF">2020-11-09T20:05:48Z</dcterms:modified>
</cp:coreProperties>
</file>