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762</Words>
  <Application>Microsoft Macintosh PowerPoint</Application>
  <PresentationFormat>Widescreen</PresentationFormat>
  <Paragraphs>98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37</cp:revision>
  <cp:lastPrinted>2019-03-13T02:52:17Z</cp:lastPrinted>
  <dcterms:created xsi:type="dcterms:W3CDTF">2019-02-25T20:09:25Z</dcterms:created>
  <dcterms:modified xsi:type="dcterms:W3CDTF">2020-11-09T20:07:43Z</dcterms:modified>
</cp:coreProperties>
</file>