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4341"/>
  </p:normalViewPr>
  <p:slideViewPr>
    <p:cSldViewPr snapToGrid="0" snapToObjects="1">
      <p:cViewPr varScale="1">
        <p:scale>
          <a:sx n="106" d="100"/>
          <a:sy n="106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6"/>
            <a:ext cx="67056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4FED4-4435-C74A-949D-92FE2F7F9165}"/>
              </a:ext>
            </a:extLst>
          </p:cNvPr>
          <p:cNvSpPr txBox="1"/>
          <p:nvPr userDrawn="1"/>
        </p:nvSpPr>
        <p:spPr>
          <a:xfrm>
            <a:off x="9639300" y="6400802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cs typeface="Arial" charset="0"/>
              </a:rPr>
              <a:t>rnabio.org</a:t>
            </a:r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1:</a:t>
            </a:r>
          </a:p>
          <a:p>
            <a:pPr algn="r" eaLnBrk="1" hangingPunct="1"/>
            <a:r>
              <a:rPr lang="en-US" sz="2000" b="1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7406" y="1219199"/>
            <a:ext cx="527839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5- 16, 2019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90313E-A5CC-284C-94B3-6C246CC826F1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4" name="Picture 4" descr="TGI_logo_V_2color_bevel.tiff">
              <a:extLst>
                <a:ext uri="{FF2B5EF4-FFF2-40B4-BE49-F238E27FC236}">
                  <a16:creationId xmlns:a16="http://schemas.microsoft.com/office/drawing/2014/main" id="{EBB6F17B-F948-F145-BE68-323B959B6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1649F-5018-CA41-903B-506783D92755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D1C0F4-FE47-AD43-B201-FE7A20FBB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7" name="Picture 1" descr="RNA-Seq-alignment.png">
              <a:extLst>
                <a:ext uri="{FF2B5EF4-FFF2-40B4-BE49-F238E27FC236}">
                  <a16:creationId xmlns:a16="http://schemas.microsoft.com/office/drawing/2014/main" id="{632099C9-D0E6-014E-88D0-C970EE08F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</TotalTime>
  <Words>707</Words>
  <Application>Microsoft Macintosh PowerPoint</Application>
  <PresentationFormat>Widescreen</PresentationFormat>
  <Paragraphs>140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34</cp:revision>
  <dcterms:created xsi:type="dcterms:W3CDTF">2019-02-25T20:09:25Z</dcterms:created>
  <dcterms:modified xsi:type="dcterms:W3CDTF">2019-11-10T16:04:17Z</dcterms:modified>
</cp:coreProperties>
</file>