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293"/>
    <p:restoredTop sz="95398"/>
  </p:normalViewPr>
  <p:slideViewPr>
    <p:cSldViewPr snapToGrid="0" snapToObjects="1">
      <p:cViewPr varScale="1">
        <p:scale>
          <a:sx n="128" d="100"/>
          <a:sy n="128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523DCB-BA49-C749-95AC-DB46795102F1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6D103DB1-A984-4B43-8665-1268EB248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1CC02-EE80-1D48-B1AF-DD49899862FE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B0BE2-7B1A-CC46-876C-4B7639742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B8FF103A-6C23-DF4C-8306-4EB08493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620</Words>
  <Application>Microsoft Macintosh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Consolas</vt:lpstr>
      <vt:lpstr>Droid Sans Fallback</vt:lpstr>
      <vt:lpstr>Segoe UI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14</cp:revision>
  <dcterms:created xsi:type="dcterms:W3CDTF">2019-02-25T20:13:05Z</dcterms:created>
  <dcterms:modified xsi:type="dcterms:W3CDTF">2019-11-10T16:11:13Z</dcterms:modified>
</cp:coreProperties>
</file>