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209"/>
    <p:restoredTop sz="92033"/>
  </p:normalViewPr>
  <p:slideViewPr>
    <p:cSldViewPr snapToGrid="0" snapToObjects="1">
      <p:cViewPr varScale="1">
        <p:scale>
          <a:sx n="128" d="100"/>
          <a:sy n="128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  <a:endParaRPr lang="en-US" sz="20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DF9949-D329-004A-944A-6CA2F0E61C6A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7FE9362F-211C-DD49-A708-8EA9A74A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BB2B4-6865-CC43-9F55-231A3B65D5CD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502A2F-1414-6041-8704-65289761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02E0232D-7D11-4746-8FE7-106D83F3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330</Words>
  <Application>Microsoft Macintosh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32</cp:revision>
  <cp:lastPrinted>2019-03-13T02:52:17Z</cp:lastPrinted>
  <dcterms:created xsi:type="dcterms:W3CDTF">2019-02-25T20:09:25Z</dcterms:created>
  <dcterms:modified xsi:type="dcterms:W3CDTF">2019-11-10T16:12:00Z</dcterms:modified>
</cp:coreProperties>
</file>