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B00BA2-1BDF-1143-B17B-0D737F1DCEEB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D3C4A443-8938-4D40-A6A8-BCD44DCA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471395-8BDE-3440-A9B3-DB31444DAA4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55E91-9D2D-564E-915E-22B9FEAD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32F136-8733-AB47-96F7-85892BBF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427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17</cp:revision>
  <dcterms:created xsi:type="dcterms:W3CDTF">2019-02-25T20:09:25Z</dcterms:created>
  <dcterms:modified xsi:type="dcterms:W3CDTF">2019-11-10T16:17:16Z</dcterms:modified>
</cp:coreProperties>
</file>