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3"/>
  </p:normalViewPr>
  <p:slideViewPr>
    <p:cSldViewPr snapToGrid="0" snapToObjects="1">
      <p:cViewPr varScale="1">
        <p:scale>
          <a:sx n="121" d="100"/>
          <a:sy n="12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CC578DA7-009B-EB4D-940A-0DAB2AF8E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B72D2FC7-796F-9A44-8392-2248F29FD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5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C50790C-8D87-CC4F-B926-F48A53F94152}"/>
              </a:ext>
            </a:extLst>
          </p:cNvPr>
          <p:cNvSpPr txBox="1">
            <a:spLocks/>
          </p:cNvSpPr>
          <p:nvPr/>
        </p:nvSpPr>
        <p:spPr>
          <a:xfrm>
            <a:off x="3483428" y="1379500"/>
            <a:ext cx="8708571" cy="13141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Kelsy Cotto, Felicia Gomez,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solidFill>
                  <a:schemeClr val="bg1"/>
                </a:solidFill>
                <a:latin typeface="Calibri"/>
                <a:cs typeface="Calibri"/>
              </a:rPr>
              <a:t>Huiming</a:t>
            </a:r>
            <a:r>
              <a:rPr lang="en-US" sz="1800" dirty="0">
                <a:solidFill>
                  <a:schemeClr val="bg1"/>
                </a:solidFill>
                <a:latin typeface="Calibri"/>
                <a:cs typeface="Calibri"/>
              </a:rPr>
              <a:t> Xia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Advanced Sequencing Technologies &amp; Applications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>
                <a:ln w="1270">
                  <a:solidFill>
                    <a:prstClr val="black">
                      <a:alpha val="38000"/>
                    </a:prstClr>
                  </a:solidFill>
                </a:ln>
                <a:solidFill>
                  <a:schemeClr val="bg1"/>
                </a:solidFill>
                <a:latin typeface="Calibri"/>
                <a:cs typeface="Calibri"/>
              </a:rPr>
              <a:t>November 5- 16, 2019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06A04C-F776-9D4E-9F84-FA07EFB9FD4A}"/>
              </a:ext>
            </a:extLst>
          </p:cNvPr>
          <p:cNvGrpSpPr/>
          <p:nvPr/>
        </p:nvGrpSpPr>
        <p:grpSpPr>
          <a:xfrm>
            <a:off x="367863" y="2514601"/>
            <a:ext cx="11104782" cy="3898557"/>
            <a:chOff x="367863" y="2514601"/>
            <a:chExt cx="11104782" cy="3898557"/>
          </a:xfrm>
        </p:grpSpPr>
        <p:pic>
          <p:nvPicPr>
            <p:cNvPr id="12" name="Picture 4" descr="TGI_logo_V_2color_bevel.tiff">
              <a:extLst>
                <a:ext uri="{FF2B5EF4-FFF2-40B4-BE49-F238E27FC236}">
                  <a16:creationId xmlns:a16="http://schemas.microsoft.com/office/drawing/2014/main" id="{2455C898-9040-4B43-93BE-CA50B043D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65" t="30911" r="32492" b="27831"/>
            <a:stretch>
              <a:fillRect/>
            </a:stretch>
          </p:blipFill>
          <p:spPr bwMode="auto">
            <a:xfrm>
              <a:off x="8916770" y="3326484"/>
              <a:ext cx="2555875" cy="221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1857EB-15FD-974F-AFB4-67D4951B1523}"/>
                </a:ext>
              </a:extLst>
            </p:cNvPr>
            <p:cNvSpPr/>
            <p:nvPr/>
          </p:nvSpPr>
          <p:spPr>
            <a:xfrm>
              <a:off x="367863" y="2514601"/>
              <a:ext cx="7819697" cy="3898557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13C9CFD-DC95-E847-86D6-64DA5FA86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540" y="2640653"/>
              <a:ext cx="3632886" cy="3632886"/>
            </a:xfrm>
            <a:prstGeom prst="rect">
              <a:avLst/>
            </a:prstGeom>
          </p:spPr>
        </p:pic>
        <p:pic>
          <p:nvPicPr>
            <p:cNvPr id="15" name="Picture 1" descr="RNA-Seq-alignment.png">
              <a:extLst>
                <a:ext uri="{FF2B5EF4-FFF2-40B4-BE49-F238E27FC236}">
                  <a16:creationId xmlns:a16="http://schemas.microsoft.com/office/drawing/2014/main" id="{2B87B094-D7CE-1C4D-9280-7F2946930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3254" y="2640653"/>
              <a:ext cx="3797615" cy="3637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261</Words>
  <Application>Microsoft Macintosh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Microsoft Office User</cp:lastModifiedBy>
  <cp:revision>14</cp:revision>
  <cp:lastPrinted>2019-03-13T02:44:56Z</cp:lastPrinted>
  <dcterms:created xsi:type="dcterms:W3CDTF">2019-02-25T20:09:25Z</dcterms:created>
  <dcterms:modified xsi:type="dcterms:W3CDTF">2019-11-10T16:14:39Z</dcterms:modified>
</cp:coreProperties>
</file>