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515" r:id="rId2"/>
    <p:sldId id="516" r:id="rId3"/>
    <p:sldId id="517" r:id="rId4"/>
    <p:sldId id="525" r:id="rId5"/>
    <p:sldId id="526" r:id="rId6"/>
    <p:sldId id="518" r:id="rId7"/>
    <p:sldId id="520" r:id="rId8"/>
    <p:sldId id="521" r:id="rId9"/>
    <p:sldId id="522" r:id="rId10"/>
    <p:sldId id="52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93"/>
    <p:restoredTop sz="84551"/>
  </p:normalViewPr>
  <p:slideViewPr>
    <p:cSldViewPr snapToGrid="0" snapToObjects="1">
      <p:cViewPr varScale="1">
        <p:scale>
          <a:sx n="104" d="100"/>
          <a:sy n="104"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217070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3842261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23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0052" y="381000"/>
            <a:ext cx="4679949"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4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ole-trapnell-lab.github.io/cufflinks/cuffcompare/index.html#cuffcompare-output-file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1524001" y="2514601"/>
            <a:ext cx="5758249" cy="3898557"/>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8112126" y="3744914"/>
            <a:ext cx="2181225" cy="189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DataCenter.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3513" y="2708921"/>
            <a:ext cx="5133893" cy="3422595"/>
          </a:xfrm>
          <a:prstGeom prst="rect">
            <a:avLst/>
          </a:prstGeom>
        </p:spPr>
      </p:pic>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9" name="Subtitle 2">
            <a:extLst>
              <a:ext uri="{FF2B5EF4-FFF2-40B4-BE49-F238E27FC236}">
                <a16:creationId xmlns:a16="http://schemas.microsoft.com/office/drawing/2014/main" id="{7C50790C-8D87-CC4F-B926-F48A53F94152}"/>
              </a:ext>
            </a:extLst>
          </p:cNvPr>
          <p:cNvSpPr txBox="1">
            <a:spLocks/>
          </p:cNvSpPr>
          <p:nvPr/>
        </p:nvSpPr>
        <p:spPr>
          <a:xfrm>
            <a:off x="3483428" y="1379500"/>
            <a:ext cx="8708571" cy="1314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800" dirty="0">
                <a:solidFill>
                  <a:schemeClr val="bg1"/>
                </a:solidFill>
                <a:latin typeface="Calibri"/>
                <a:cs typeface="Calibri"/>
              </a:rPr>
              <a:t>Kelsy Cotto, Felicia Gomez,</a:t>
            </a:r>
          </a:p>
          <a:p>
            <a:pPr marL="0" indent="0" algn="r">
              <a:lnSpc>
                <a:spcPct val="100000"/>
              </a:lnSpc>
              <a:spcBef>
                <a:spcPts val="0"/>
              </a:spcBef>
              <a:buNone/>
              <a:defRPr/>
            </a:pPr>
            <a:r>
              <a:rPr lang="en-US" sz="1800" dirty="0">
                <a:solidFill>
                  <a:schemeClr val="bg1"/>
                </a:solidFill>
                <a:latin typeface="Calibri"/>
                <a:cs typeface="Calibri"/>
              </a:rPr>
              <a:t>Obi Griffith, Malachi Griffith, </a:t>
            </a:r>
            <a:r>
              <a:rPr lang="en-US" sz="1800" dirty="0" err="1">
                <a:solidFill>
                  <a:schemeClr val="bg1"/>
                </a:solidFill>
                <a:latin typeface="Calibri"/>
                <a:cs typeface="Calibri"/>
              </a:rPr>
              <a:t>Huiming</a:t>
            </a:r>
            <a:r>
              <a:rPr lang="en-US" sz="1800" dirty="0">
                <a:solidFill>
                  <a:schemeClr val="bg1"/>
                </a:solidFill>
                <a:latin typeface="Calibri"/>
                <a:cs typeface="Calibri"/>
              </a:rPr>
              <a:t> Xia</a:t>
            </a:r>
          </a:p>
          <a:p>
            <a:pPr marL="0" indent="0" algn="r">
              <a:lnSpc>
                <a:spcPct val="100000"/>
              </a:lnSpc>
              <a:spcBef>
                <a:spcPts val="0"/>
              </a:spcBef>
              <a:buNone/>
              <a:defRPr/>
            </a:pPr>
            <a:r>
              <a:rPr lang="en-US" sz="1800" dirty="0">
                <a:ln w="1270">
                  <a:solidFill>
                    <a:prstClr val="black">
                      <a:alpha val="38000"/>
                    </a:prstClr>
                  </a:solidFill>
                </a:ln>
                <a:solidFill>
                  <a:schemeClr val="bg1"/>
                </a:solidFill>
                <a:latin typeface="Calibri"/>
                <a:cs typeface="Calibri"/>
              </a:rPr>
              <a:t>Advanced Sequencing Technologies &amp; Applications</a:t>
            </a:r>
          </a:p>
          <a:p>
            <a:pPr marL="0" indent="0" algn="r">
              <a:lnSpc>
                <a:spcPct val="100000"/>
              </a:lnSpc>
              <a:spcBef>
                <a:spcPts val="0"/>
              </a:spcBef>
              <a:buNone/>
              <a:defRPr/>
            </a:pPr>
            <a:r>
              <a:rPr lang="en-US" sz="1600" dirty="0">
                <a:ln w="1270">
                  <a:solidFill>
                    <a:prstClr val="black">
                      <a:alpha val="38000"/>
                    </a:prstClr>
                  </a:solidFill>
                </a:ln>
                <a:solidFill>
                  <a:schemeClr val="bg1"/>
                </a:solidFill>
                <a:latin typeface="Calibri"/>
                <a:cs typeface="Calibri"/>
              </a:rPr>
              <a:t>November 5- 16, 2019</a:t>
            </a:r>
            <a:endParaRPr lang="en-US" dirty="0">
              <a:solidFill>
                <a:schemeClr val="bg1"/>
              </a:solidFill>
            </a:endParaRP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785600" cy="1143000"/>
          </a:xfrm>
        </p:spPr>
        <p:txBody>
          <a:bodyPr/>
          <a:lstStyle/>
          <a:p>
            <a:pPr algn="ctr"/>
            <a:r>
              <a:rPr lang="en-US" dirty="0" err="1"/>
              <a:t>gffcompare</a:t>
            </a:r>
            <a:endParaRPr lang="en-US" dirty="0"/>
          </a:p>
        </p:txBody>
      </p:sp>
      <p:sp>
        <p:nvSpPr>
          <p:cNvPr id="3" name="Content Placeholder 2"/>
          <p:cNvSpPr>
            <a:spLocks noGrp="1"/>
          </p:cNvSpPr>
          <p:nvPr>
            <p:ph idx="1"/>
          </p:nvPr>
        </p:nvSpPr>
        <p:spPr/>
        <p:txBody>
          <a:bodyPr/>
          <a:lstStyle/>
          <a:p>
            <a:r>
              <a:rPr lang="en-US" dirty="0" err="1"/>
              <a:t>gffcompare</a:t>
            </a:r>
            <a:r>
              <a:rPr lang="en-US" dirty="0"/>
              <a:t> will compare a merged transcript GTF with known annotation, also in GTF/GFF3 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6599820" y="1052736"/>
            <a:ext cx="4846714" cy="5271864"/>
          </a:xfrm>
        </p:spPr>
      </p:pic>
    </p:spTree>
    <p:extLst>
      <p:ext uri="{BB962C8B-B14F-4D97-AF65-F5344CB8AC3E}">
        <p14:creationId xmlns:p14="http://schemas.microsoft.com/office/powerpoint/2010/main" val="142095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a:t>
            </a: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err="1"/>
              <a:t>StringTie</a:t>
            </a:r>
            <a:r>
              <a:rPr lang="en-US" sz="1400" dirty="0"/>
              <a:t> uses basic graph theory (splice graph), custom heuristics (heaviest path), more graph theory </a:t>
            </a:r>
            <a:br>
              <a:rPr lang="en-US" sz="1400" dirty="0"/>
            </a:br>
            <a:r>
              <a:rPr lang="en-US" sz="1400" dirty="0"/>
              <a:t>(flow network) and optimization theory (maximum flow). See </a:t>
            </a:r>
            <a:r>
              <a:rPr lang="en-US" sz="1400" dirty="0" err="1"/>
              <a:t>StringTie</a:t>
            </a:r>
            <a:r>
              <a:rPr lang="en-US" sz="1400" dirty="0"/>
              <a:t>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a:t>
            </a:r>
            <a:r>
              <a:rPr lang="en-US" dirty="0" err="1"/>
              <a:t>StringTie</a:t>
            </a:r>
            <a:r>
              <a:rPr lang="en-US" dirty="0"/>
              <a:t>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1066</Words>
  <Application>Microsoft Macintosh PowerPoint</Application>
  <PresentationFormat>Widescreen</PresentationFormat>
  <Paragraphs>94</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Cotto, Kelsy</cp:lastModifiedBy>
  <cp:revision>16</cp:revision>
  <dcterms:created xsi:type="dcterms:W3CDTF">2019-02-25T20:09:25Z</dcterms:created>
  <dcterms:modified xsi:type="dcterms:W3CDTF">2019-11-05T15:05:05Z</dcterms:modified>
</cp:coreProperties>
</file>