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65"/>
  </p:normalViewPr>
  <p:slideViewPr>
    <p:cSldViewPr snapToGrid="0" snapToObjects="1">
      <p:cViewPr varScale="1">
        <p:scale>
          <a:sx n="113" d="100"/>
          <a:sy n="113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Wild-type vs gene KO mouse 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Good responders vs </a:t>
            </a:r>
            <a:br>
              <a:rPr lang="en-US" dirty="0"/>
            </a:br>
            <a:r>
              <a:rPr lang="en-US" dirty="0"/>
              <a:t>Poor responders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197748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305</Words>
  <Application>Microsoft Macintosh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RNA-Seq Module 4 Differential Expression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21</cp:revision>
  <cp:lastPrinted>2019-03-13T02:52:17Z</cp:lastPrinted>
  <dcterms:created xsi:type="dcterms:W3CDTF">2019-02-25T20:09:25Z</dcterms:created>
  <dcterms:modified xsi:type="dcterms:W3CDTF">2019-06-11T01:50:20Z</dcterms:modified>
</cp:coreProperties>
</file>