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9" r:id="rId2"/>
    <p:sldId id="528" r:id="rId3"/>
    <p:sldId id="529" r:id="rId4"/>
    <p:sldId id="533" r:id="rId5"/>
    <p:sldId id="530" r:id="rId6"/>
    <p:sldId id="531" r:id="rId7"/>
    <p:sldId id="5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5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Obi Griffith, Megan </a:t>
            </a:r>
            <a:r>
              <a:rPr lang="en-US" dirty="0" err="1">
                <a:solidFill>
                  <a:schemeClr val="bg1"/>
                </a:solidFill>
              </a:rPr>
              <a:t>Richters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8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GENCODE)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00986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337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230253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4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30665130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417</Words>
  <Application>Microsoft Macintosh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Verdana</vt:lpstr>
      <vt:lpstr>1_Office Theme</vt:lpstr>
      <vt:lpstr>RNA-Seq Module 5 Alignment Free Expression Estimation (Kallisto)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10</cp:revision>
  <dcterms:created xsi:type="dcterms:W3CDTF">2019-02-25T20:09:25Z</dcterms:created>
  <dcterms:modified xsi:type="dcterms:W3CDTF">2019-06-11T01:54:25Z</dcterms:modified>
</cp:coreProperties>
</file>