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74"/>
    <p:restoredTop sz="84341"/>
  </p:normalViewPr>
  <p:slideViewPr>
    <p:cSldViewPr snapToGrid="0" snapToObjects="1">
      <p:cViewPr varScale="1">
        <p:scale>
          <a:sx n="126" d="100"/>
          <a:sy n="126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6452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4144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90313E-A5CC-284C-94B3-6C246CC826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4" name="Picture 4" descr="TGI_logo_V_2color_bevel.tiff">
              <a:extLst>
                <a:ext uri="{FF2B5EF4-FFF2-40B4-BE49-F238E27FC236}">
                  <a16:creationId xmlns:a16="http://schemas.microsoft.com/office/drawing/2014/main" id="{EBB6F17B-F948-F145-BE68-323B959B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1649F-5018-CA41-903B-506783D92755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6D1C0F4-FE47-AD43-B201-FE7A20FBB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7" name="Picture 1" descr="RNA-Seq-alignment.png">
              <a:extLst>
                <a:ext uri="{FF2B5EF4-FFF2-40B4-BE49-F238E27FC236}">
                  <a16:creationId xmlns:a16="http://schemas.microsoft.com/office/drawing/2014/main" id="{632099C9-D0E6-014E-88D0-C970EE08F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707</Words>
  <Application>Microsoft Macintosh PowerPoint</Application>
  <PresentationFormat>Widescreen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35</cp:revision>
  <dcterms:created xsi:type="dcterms:W3CDTF">2019-02-25T20:09:25Z</dcterms:created>
  <dcterms:modified xsi:type="dcterms:W3CDTF">2019-11-10T16:44:12Z</dcterms:modified>
</cp:coreProperties>
</file>